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12"/>
  </p:notesMasterIdLst>
  <p:sldIdLst>
    <p:sldId id="2107" r:id="rId6"/>
    <p:sldId id="2257" r:id="rId7"/>
    <p:sldId id="2270" r:id="rId8"/>
    <p:sldId id="2271" r:id="rId9"/>
    <p:sldId id="2272" r:id="rId10"/>
    <p:sldId id="2273"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98" autoAdjust="0"/>
  </p:normalViewPr>
  <p:slideViewPr>
    <p:cSldViewPr snapToGrid="0">
      <p:cViewPr varScale="1">
        <p:scale>
          <a:sx n="70" d="100"/>
          <a:sy n="70" d="100"/>
        </p:scale>
        <p:origin x="170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enie" userId="d05b62d7a31c5a76" providerId="LiveId" clId="{E3608665-1908-438C-985D-677C2B86FB11}"/>
    <pc:docChg chg="undo custSel addSld delSld modSld sldOrd">
      <pc:chgData name="Tom Denie" userId="d05b62d7a31c5a76" providerId="LiveId" clId="{E3608665-1908-438C-985D-677C2B86FB11}" dt="2026-04-13T05:54:46.788" v="4749" actId="20577"/>
      <pc:docMkLst>
        <pc:docMk/>
      </pc:docMkLst>
      <pc:sldChg chg="modSp mod modNotesTx">
        <pc:chgData name="Tom Denie" userId="d05b62d7a31c5a76" providerId="LiveId" clId="{E3608665-1908-438C-985D-677C2B86FB11}" dt="2026-04-12T08:02:41.970" v="4507" actId="20577"/>
        <pc:sldMkLst>
          <pc:docMk/>
          <pc:sldMk cId="3157939895" sldId="2107"/>
        </pc:sldMkLst>
        <pc:spChg chg="mod">
          <ac:chgData name="Tom Denie" userId="d05b62d7a31c5a76" providerId="LiveId" clId="{E3608665-1908-438C-985D-677C2B86FB11}" dt="2026-04-12T08:02:41.970" v="4507" actId="20577"/>
          <ac:spMkLst>
            <pc:docMk/>
            <pc:sldMk cId="3157939895" sldId="2107"/>
            <ac:spMk id="6" creationId="{223754BC-33E1-7C5E-6FEE-9B5E62D297BB}"/>
          </ac:spMkLst>
        </pc:spChg>
      </pc:sldChg>
      <pc:sldChg chg="modSp mod ord modAnim modNotesTx">
        <pc:chgData name="Tom Denie" userId="d05b62d7a31c5a76" providerId="LiveId" clId="{E3608665-1908-438C-985D-677C2B86FB11}" dt="2026-04-13T05:42:16.279" v="4572" actId="20577"/>
        <pc:sldMkLst>
          <pc:docMk/>
          <pc:sldMk cId="225492673" sldId="2257"/>
        </pc:sldMkLst>
        <pc:spChg chg="mod">
          <ac:chgData name="Tom Denie" userId="d05b62d7a31c5a76" providerId="LiveId" clId="{E3608665-1908-438C-985D-677C2B86FB11}" dt="2026-04-13T05:42:16.279" v="4572" actId="20577"/>
          <ac:spMkLst>
            <pc:docMk/>
            <pc:sldMk cId="225492673" sldId="2257"/>
            <ac:spMk id="2" creationId="{1981AF5E-5736-A63E-8169-CEDAC680734B}"/>
          </ac:spMkLst>
        </pc:spChg>
        <pc:picChg chg="mod">
          <ac:chgData name="Tom Denie" userId="d05b62d7a31c5a76" providerId="LiveId" clId="{E3608665-1908-438C-985D-677C2B86FB11}" dt="2026-04-12T07:46:02.901" v="4240" actId="1076"/>
          <ac:picMkLst>
            <pc:docMk/>
            <pc:sldMk cId="225492673" sldId="2257"/>
            <ac:picMk id="5" creationId="{22CA40D2-E79E-178D-F820-AC0A1024D859}"/>
          </ac:picMkLst>
        </pc:picChg>
      </pc:sldChg>
      <pc:sldChg chg="del">
        <pc:chgData name="Tom Denie" userId="d05b62d7a31c5a76" providerId="LiveId" clId="{E3608665-1908-438C-985D-677C2B86FB11}" dt="2026-04-12T07:45:50.534" v="4238" actId="2696"/>
        <pc:sldMkLst>
          <pc:docMk/>
          <pc:sldMk cId="247215486" sldId="2259"/>
        </pc:sldMkLst>
      </pc:sldChg>
      <pc:sldChg chg="del">
        <pc:chgData name="Tom Denie" userId="d05b62d7a31c5a76" providerId="LiveId" clId="{E3608665-1908-438C-985D-677C2B86FB11}" dt="2026-04-12T07:45:38.496" v="4234" actId="2696"/>
        <pc:sldMkLst>
          <pc:docMk/>
          <pc:sldMk cId="2685566846" sldId="2264"/>
        </pc:sldMkLst>
      </pc:sldChg>
      <pc:sldChg chg="del">
        <pc:chgData name="Tom Denie" userId="d05b62d7a31c5a76" providerId="LiveId" clId="{E3608665-1908-438C-985D-677C2B86FB11}" dt="2026-04-12T07:45:43.589" v="4237" actId="2696"/>
        <pc:sldMkLst>
          <pc:docMk/>
          <pc:sldMk cId="3322664083" sldId="2266"/>
        </pc:sldMkLst>
      </pc:sldChg>
      <pc:sldChg chg="del">
        <pc:chgData name="Tom Denie" userId="d05b62d7a31c5a76" providerId="LiveId" clId="{E3608665-1908-438C-985D-677C2B86FB11}" dt="2026-04-12T07:45:40.073" v="4235" actId="2696"/>
        <pc:sldMkLst>
          <pc:docMk/>
          <pc:sldMk cId="3990109176" sldId="2267"/>
        </pc:sldMkLst>
      </pc:sldChg>
      <pc:sldChg chg="del">
        <pc:chgData name="Tom Denie" userId="d05b62d7a31c5a76" providerId="LiveId" clId="{E3608665-1908-438C-985D-677C2B86FB11}" dt="2026-04-12T07:45:41.730" v="4236" actId="2696"/>
        <pc:sldMkLst>
          <pc:docMk/>
          <pc:sldMk cId="2442631648" sldId="2268"/>
        </pc:sldMkLst>
      </pc:sldChg>
      <pc:sldChg chg="del">
        <pc:chgData name="Tom Denie" userId="d05b62d7a31c5a76" providerId="LiveId" clId="{E3608665-1908-438C-985D-677C2B86FB11}" dt="2026-04-12T07:45:58.263" v="4239" actId="2696"/>
        <pc:sldMkLst>
          <pc:docMk/>
          <pc:sldMk cId="2806572368" sldId="2269"/>
        </pc:sldMkLst>
      </pc:sldChg>
      <pc:sldChg chg="addSp modSp new mod">
        <pc:chgData name="Tom Denie" userId="d05b62d7a31c5a76" providerId="LiveId" clId="{E3608665-1908-438C-985D-677C2B86FB11}" dt="2026-04-12T07:58:34.427" v="4476" actId="20577"/>
        <pc:sldMkLst>
          <pc:docMk/>
          <pc:sldMk cId="194311876" sldId="2270"/>
        </pc:sldMkLst>
        <pc:spChg chg="mod">
          <ac:chgData name="Tom Denie" userId="d05b62d7a31c5a76" providerId="LiveId" clId="{E3608665-1908-438C-985D-677C2B86FB11}" dt="2026-04-12T07:58:34.427" v="4476" actId="20577"/>
          <ac:spMkLst>
            <pc:docMk/>
            <pc:sldMk cId="194311876" sldId="2270"/>
            <ac:spMk id="2" creationId="{74A0F910-8878-EBD8-4899-A0C783B48AE4}"/>
          </ac:spMkLst>
        </pc:spChg>
        <pc:spChg chg="mod">
          <ac:chgData name="Tom Denie" userId="d05b62d7a31c5a76" providerId="LiveId" clId="{E3608665-1908-438C-985D-677C2B86FB11}" dt="2026-04-12T07:16:46.027" v="646" actId="20577"/>
          <ac:spMkLst>
            <pc:docMk/>
            <pc:sldMk cId="194311876" sldId="2270"/>
            <ac:spMk id="3" creationId="{2EFF298B-01A1-299D-782F-9960E8F67FF4}"/>
          </ac:spMkLst>
        </pc:spChg>
        <pc:picChg chg="add mod">
          <ac:chgData name="Tom Denie" userId="d05b62d7a31c5a76" providerId="LiveId" clId="{E3608665-1908-438C-985D-677C2B86FB11}" dt="2026-04-12T07:23:10.264" v="1358" actId="1076"/>
          <ac:picMkLst>
            <pc:docMk/>
            <pc:sldMk cId="194311876" sldId="2270"/>
            <ac:picMk id="5" creationId="{91DE962B-CC81-C5FC-0625-8FE3ED1807B2}"/>
          </ac:picMkLst>
        </pc:picChg>
      </pc:sldChg>
      <pc:sldChg chg="addSp modSp new mod">
        <pc:chgData name="Tom Denie" userId="d05b62d7a31c5a76" providerId="LiveId" clId="{E3608665-1908-438C-985D-677C2B86FB11}" dt="2026-04-12T08:09:35.225" v="4564" actId="20577"/>
        <pc:sldMkLst>
          <pc:docMk/>
          <pc:sldMk cId="1156831955" sldId="2271"/>
        </pc:sldMkLst>
        <pc:spChg chg="mod">
          <ac:chgData name="Tom Denie" userId="d05b62d7a31c5a76" providerId="LiveId" clId="{E3608665-1908-438C-985D-677C2B86FB11}" dt="2026-04-12T08:09:35.225" v="4564" actId="20577"/>
          <ac:spMkLst>
            <pc:docMk/>
            <pc:sldMk cId="1156831955" sldId="2271"/>
            <ac:spMk id="2" creationId="{3198C881-9797-2398-063D-6BAF7139F4E9}"/>
          </ac:spMkLst>
        </pc:spChg>
        <pc:spChg chg="mod">
          <ac:chgData name="Tom Denie" userId="d05b62d7a31c5a76" providerId="LiveId" clId="{E3608665-1908-438C-985D-677C2B86FB11}" dt="2026-04-12T07:32:13.589" v="2173" actId="20577"/>
          <ac:spMkLst>
            <pc:docMk/>
            <pc:sldMk cId="1156831955" sldId="2271"/>
            <ac:spMk id="3" creationId="{0CF3E582-E17A-F3BD-D30B-EF58EE456E49}"/>
          </ac:spMkLst>
        </pc:spChg>
        <pc:picChg chg="add mod">
          <ac:chgData name="Tom Denie" userId="d05b62d7a31c5a76" providerId="LiveId" clId="{E3608665-1908-438C-985D-677C2B86FB11}" dt="2026-04-12T07:30:05.746" v="2013" actId="1076"/>
          <ac:picMkLst>
            <pc:docMk/>
            <pc:sldMk cId="1156831955" sldId="2271"/>
            <ac:picMk id="6" creationId="{8958E44C-C366-9ABF-475E-9B2FFD0E4F7A}"/>
          </ac:picMkLst>
        </pc:picChg>
        <pc:picChg chg="add mod">
          <ac:chgData name="Tom Denie" userId="d05b62d7a31c5a76" providerId="LiveId" clId="{E3608665-1908-438C-985D-677C2B86FB11}" dt="2026-04-12T07:30:02.010" v="2012" actId="1076"/>
          <ac:picMkLst>
            <pc:docMk/>
            <pc:sldMk cId="1156831955" sldId="2271"/>
            <ac:picMk id="8" creationId="{42D66BC7-0844-DC45-A19D-26E555C7AF44}"/>
          </ac:picMkLst>
        </pc:picChg>
      </pc:sldChg>
      <pc:sldChg chg="modSp new mod modClrScheme chgLayout">
        <pc:chgData name="Tom Denie" userId="d05b62d7a31c5a76" providerId="LiveId" clId="{E3608665-1908-438C-985D-677C2B86FB11}" dt="2026-04-13T05:54:46.788" v="4749" actId="20577"/>
        <pc:sldMkLst>
          <pc:docMk/>
          <pc:sldMk cId="1465014383" sldId="2272"/>
        </pc:sldMkLst>
        <pc:spChg chg="mod ord">
          <ac:chgData name="Tom Denie" userId="d05b62d7a31c5a76" providerId="LiveId" clId="{E3608665-1908-438C-985D-677C2B86FB11}" dt="2026-04-13T05:54:46.788" v="4749" actId="20577"/>
          <ac:spMkLst>
            <pc:docMk/>
            <pc:sldMk cId="1465014383" sldId="2272"/>
            <ac:spMk id="2" creationId="{D52BE5E7-B699-57A6-AC4D-853F8CA0EBAA}"/>
          </ac:spMkLst>
        </pc:spChg>
        <pc:spChg chg="mod ord">
          <ac:chgData name="Tom Denie" userId="d05b62d7a31c5a76" providerId="LiveId" clId="{E3608665-1908-438C-985D-677C2B86FB11}" dt="2026-04-12T07:48:15.056" v="4292" actId="700"/>
          <ac:spMkLst>
            <pc:docMk/>
            <pc:sldMk cId="1465014383" sldId="2272"/>
            <ac:spMk id="3" creationId="{2D4B225F-6AFE-B86D-4DAA-944CA23DC5D2}"/>
          </ac:spMkLst>
        </pc:spChg>
        <pc:spChg chg="mod ord">
          <ac:chgData name="Tom Denie" userId="d05b62d7a31c5a76" providerId="LiveId" clId="{E3608665-1908-438C-985D-677C2B86FB11}" dt="2026-04-12T07:48:15.056" v="4292" actId="700"/>
          <ac:spMkLst>
            <pc:docMk/>
            <pc:sldMk cId="1465014383" sldId="2272"/>
            <ac:spMk id="4" creationId="{13F8AE8F-6E92-EDC2-764F-CFBF74ECB535}"/>
          </ac:spMkLst>
        </pc:spChg>
      </pc:sldChg>
      <pc:sldChg chg="modSp new mod">
        <pc:chgData name="Tom Denie" userId="d05b62d7a31c5a76" providerId="LiveId" clId="{E3608665-1908-438C-985D-677C2B86FB11}" dt="2026-04-12T08:25:40.465" v="4567"/>
        <pc:sldMkLst>
          <pc:docMk/>
          <pc:sldMk cId="301592391" sldId="2273"/>
        </pc:sldMkLst>
        <pc:spChg chg="mod">
          <ac:chgData name="Tom Denie" userId="d05b62d7a31c5a76" providerId="LiveId" clId="{E3608665-1908-438C-985D-677C2B86FB11}" dt="2026-04-12T08:25:40.465" v="4567"/>
          <ac:spMkLst>
            <pc:docMk/>
            <pc:sldMk cId="301592391" sldId="2273"/>
            <ac:spMk id="2" creationId="{8BD7F229-601E-B400-9DBD-3E60160303C6}"/>
          </ac:spMkLst>
        </pc:spChg>
      </pc:sldChg>
      <pc:sldChg chg="new del">
        <pc:chgData name="Tom Denie" userId="d05b62d7a31c5a76" providerId="LiveId" clId="{E3608665-1908-438C-985D-677C2B86FB11}" dt="2026-04-12T07:48:08.997" v="4290" actId="680"/>
        <pc:sldMkLst>
          <pc:docMk/>
          <pc:sldMk cId="3223150818" sldId="2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C070-FBC7-4123-9AE4-2E791E84FCAD}" type="datetimeFigureOut">
              <a:rPr lang="nl-NL" smtClean="0"/>
              <a:t>13-4-2026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54C29-667F-44AA-AC11-791E6C9B627C}" type="slidenum">
              <a:rPr lang="nl-NL" smtClean="0"/>
              <a:t>‹nr.›</a:t>
            </a:fld>
            <a:endParaRPr lang="nl-NL"/>
          </a:p>
        </p:txBody>
      </p:sp>
    </p:spTree>
    <p:extLst>
      <p:ext uri="{BB962C8B-B14F-4D97-AF65-F5344CB8AC3E}">
        <p14:creationId xmlns:p14="http://schemas.microsoft.com/office/powerpoint/2010/main" val="427667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9754C29-667F-44AA-AC11-791E6C9B627C}" type="slidenum">
              <a:rPr lang="nl-NL" smtClean="0"/>
              <a:t>1</a:t>
            </a:fld>
            <a:endParaRPr lang="nl-NL"/>
          </a:p>
        </p:txBody>
      </p:sp>
    </p:spTree>
    <p:extLst>
      <p:ext uri="{BB962C8B-B14F-4D97-AF65-F5344CB8AC3E}">
        <p14:creationId xmlns:p14="http://schemas.microsoft.com/office/powerpoint/2010/main" val="417757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9754C29-667F-44AA-AC11-791E6C9B627C}" type="slidenum">
              <a:rPr lang="nl-NL" smtClean="0"/>
              <a:t>2</a:t>
            </a:fld>
            <a:endParaRPr lang="nl-NL"/>
          </a:p>
        </p:txBody>
      </p:sp>
    </p:spTree>
    <p:extLst>
      <p:ext uri="{BB962C8B-B14F-4D97-AF65-F5344CB8AC3E}">
        <p14:creationId xmlns:p14="http://schemas.microsoft.com/office/powerpoint/2010/main" val="231567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9754C29-667F-44AA-AC11-791E6C9B627C}" type="slidenum">
              <a:rPr lang="nl-NL" smtClean="0"/>
              <a:t>3</a:t>
            </a:fld>
            <a:endParaRPr lang="nl-NL"/>
          </a:p>
        </p:txBody>
      </p:sp>
    </p:spTree>
    <p:extLst>
      <p:ext uri="{BB962C8B-B14F-4D97-AF65-F5344CB8AC3E}">
        <p14:creationId xmlns:p14="http://schemas.microsoft.com/office/powerpoint/2010/main" val="266707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9754C29-667F-44AA-AC11-791E6C9B627C}" type="slidenum">
              <a:rPr lang="nl-NL" smtClean="0"/>
              <a:t>4</a:t>
            </a:fld>
            <a:endParaRPr lang="nl-NL"/>
          </a:p>
        </p:txBody>
      </p:sp>
    </p:spTree>
    <p:extLst>
      <p:ext uri="{BB962C8B-B14F-4D97-AF65-F5344CB8AC3E}">
        <p14:creationId xmlns:p14="http://schemas.microsoft.com/office/powerpoint/2010/main" val="411752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9754C29-667F-44AA-AC11-791E6C9B627C}" type="slidenum">
              <a:rPr lang="nl-NL" smtClean="0"/>
              <a:t>5</a:t>
            </a:fld>
            <a:endParaRPr lang="nl-NL"/>
          </a:p>
        </p:txBody>
      </p:sp>
    </p:spTree>
    <p:extLst>
      <p:ext uri="{BB962C8B-B14F-4D97-AF65-F5344CB8AC3E}">
        <p14:creationId xmlns:p14="http://schemas.microsoft.com/office/powerpoint/2010/main" val="119375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9754C29-667F-44AA-AC11-791E6C9B627C}" type="slidenum">
              <a:rPr lang="nl-NL" smtClean="0"/>
              <a:t>6</a:t>
            </a:fld>
            <a:endParaRPr lang="nl-NL"/>
          </a:p>
        </p:txBody>
      </p:sp>
    </p:spTree>
    <p:extLst>
      <p:ext uri="{BB962C8B-B14F-4D97-AF65-F5344CB8AC3E}">
        <p14:creationId xmlns:p14="http://schemas.microsoft.com/office/powerpoint/2010/main" val="247120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pagina 1">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E7DF1051-9BF4-FD67-8240-27581784933C}"/>
              </a:ext>
            </a:extLst>
          </p:cNvPr>
          <p:cNvSpPr/>
          <p:nvPr userDrawn="1"/>
        </p:nvSpPr>
        <p:spPr>
          <a:xfrm>
            <a:off x="-1" y="1091822"/>
            <a:ext cx="11757916" cy="5766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17"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srgbClr val="FFFFFF"/>
              </a:solidFill>
              <a:effectLst/>
              <a:uLnTx/>
              <a:uFillTx/>
              <a:latin typeface="Arial"/>
              <a:ea typeface="+mn-ea"/>
              <a:cs typeface="+mn-cs"/>
            </a:endParaRPr>
          </a:p>
        </p:txBody>
      </p:sp>
      <p:sp>
        <p:nvSpPr>
          <p:cNvPr id="17" name="Rechthoek 16">
            <a:extLst>
              <a:ext uri="{FF2B5EF4-FFF2-40B4-BE49-F238E27FC236}">
                <a16:creationId xmlns:a16="http://schemas.microsoft.com/office/drawing/2014/main" id="{A4FA883C-CFB4-176C-2F06-671349FEC0F5}"/>
              </a:ext>
            </a:extLst>
          </p:cNvPr>
          <p:cNvSpPr/>
          <p:nvPr userDrawn="1"/>
        </p:nvSpPr>
        <p:spPr>
          <a:xfrm>
            <a:off x="-1" y="4230448"/>
            <a:ext cx="11757916" cy="26275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17"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srgbClr val="FFFFFF"/>
              </a:solidFill>
              <a:effectLst/>
              <a:uLnTx/>
              <a:uFillTx/>
              <a:latin typeface="Arial"/>
              <a:ea typeface="+mn-ea"/>
              <a:cs typeface="+mn-cs"/>
            </a:endParaRPr>
          </a:p>
        </p:txBody>
      </p:sp>
      <p:sp>
        <p:nvSpPr>
          <p:cNvPr id="18" name="Tijdelijke aanduiding voor tekst 17">
            <a:extLst>
              <a:ext uri="{FF2B5EF4-FFF2-40B4-BE49-F238E27FC236}">
                <a16:creationId xmlns:a16="http://schemas.microsoft.com/office/drawing/2014/main" id="{395C92A4-51EB-3EF8-5875-40E23B9B04C9}"/>
              </a:ext>
            </a:extLst>
          </p:cNvPr>
          <p:cNvSpPr>
            <a:spLocks noGrp="1"/>
          </p:cNvSpPr>
          <p:nvPr>
            <p:ph type="body" sz="quarter" idx="10"/>
          </p:nvPr>
        </p:nvSpPr>
        <p:spPr>
          <a:xfrm>
            <a:off x="859472" y="4578913"/>
            <a:ext cx="6842562" cy="1634455"/>
          </a:xfrm>
        </p:spPr>
        <p:txBody>
          <a:bodyPr/>
          <a:lstStyle>
            <a:lvl1pPr marL="0" indent="0">
              <a:buNone/>
              <a:defRPr sz="2199"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1" name="Slide Number Placeholder 5">
            <a:extLst>
              <a:ext uri="{FF2B5EF4-FFF2-40B4-BE49-F238E27FC236}">
                <a16:creationId xmlns:a16="http://schemas.microsoft.com/office/drawing/2014/main" id="{28A397B8-14D4-C100-3259-15B290FEC763}"/>
              </a:ext>
            </a:extLst>
          </p:cNvPr>
          <p:cNvSpPr>
            <a:spLocks noGrp="1"/>
          </p:cNvSpPr>
          <p:nvPr>
            <p:ph type="sldNum" sz="quarter" idx="4"/>
          </p:nvPr>
        </p:nvSpPr>
        <p:spPr>
          <a:xfrm>
            <a:off x="11005810" y="7251856"/>
            <a:ext cx="491832" cy="259675"/>
          </a:xfrm>
          <a:prstGeom prst="roundRect">
            <a:avLst>
              <a:gd name="adj" fmla="val 50000"/>
            </a:avLst>
          </a:prstGeom>
          <a:noFill/>
        </p:spPr>
        <p:txBody>
          <a:bodyPr vert="horz" wrap="none" lIns="72000" tIns="0" rIns="72000" bIns="0" rtlCol="0" anchor="ctr">
            <a:spAutoFit/>
          </a:bodyPr>
          <a:lstStyle>
            <a:lvl1pPr algn="r">
              <a:defRPr sz="1200">
                <a:solidFill>
                  <a:schemeClr val="bg2"/>
                </a:solidFill>
                <a:latin typeface="+mn-lt"/>
              </a:defRPr>
            </a:lvl1pPr>
          </a:lstStyle>
          <a:p>
            <a:pPr defTabSz="457017"/>
            <a:fld id="{ACB7119F-C2DF-4234-B3BD-A33ADD8FB4F3}" type="slidenum">
              <a:rPr lang="nl-NL" smtClean="0">
                <a:solidFill>
                  <a:srgbClr val="FF6000"/>
                </a:solidFill>
              </a:rPr>
              <a:pPr defTabSz="457017"/>
              <a:t>‹nr.›</a:t>
            </a:fld>
            <a:endParaRPr lang="nl-NL">
              <a:solidFill>
                <a:srgbClr val="FF6000"/>
              </a:solidFill>
            </a:endParaRPr>
          </a:p>
        </p:txBody>
      </p:sp>
      <p:sp>
        <p:nvSpPr>
          <p:cNvPr id="24" name="Footer Placeholder 4">
            <a:extLst>
              <a:ext uri="{FF2B5EF4-FFF2-40B4-BE49-F238E27FC236}">
                <a16:creationId xmlns:a16="http://schemas.microsoft.com/office/drawing/2014/main" id="{FBD59C9B-B97C-BBBF-AF9E-C0D059C7AB93}"/>
              </a:ext>
            </a:extLst>
          </p:cNvPr>
          <p:cNvSpPr>
            <a:spLocks noGrp="1"/>
          </p:cNvSpPr>
          <p:nvPr>
            <p:ph type="ftr" sz="quarter" idx="3"/>
          </p:nvPr>
        </p:nvSpPr>
        <p:spPr>
          <a:xfrm>
            <a:off x="859473" y="2436541"/>
            <a:ext cx="10638169" cy="1793907"/>
          </a:xfrm>
          <a:prstGeom prst="rect">
            <a:avLst/>
          </a:prstGeom>
          <a:noFill/>
        </p:spPr>
        <p:txBody>
          <a:bodyPr vert="horz" wrap="square" lIns="0" tIns="0" rIns="0" bIns="0" rtlCol="0" anchor="t">
            <a:normAutofit/>
          </a:bodyPr>
          <a:lstStyle>
            <a:lvl1pPr algn="l">
              <a:lnSpc>
                <a:spcPct val="90000"/>
              </a:lnSpc>
              <a:defRPr sz="5998" b="1" i="0" cap="all" baseline="0">
                <a:solidFill>
                  <a:schemeClr val="bg2"/>
                </a:solidFill>
                <a:latin typeface="Arial Black" panose="020B0604020202020204" pitchFamily="34" charset="0"/>
                <a:cs typeface="Arial Black" panose="020B0604020202020204" pitchFamily="34" charset="0"/>
              </a:defRPr>
            </a:lvl1pPr>
          </a:lstStyle>
          <a:p>
            <a:pPr defTabSz="457017"/>
            <a:endParaRPr lang="nl-NL">
              <a:solidFill>
                <a:srgbClr val="FF6000"/>
              </a:solidFill>
            </a:endParaRPr>
          </a:p>
        </p:txBody>
      </p:sp>
      <p:sp>
        <p:nvSpPr>
          <p:cNvPr id="8" name="Date Placeholder 3">
            <a:extLst>
              <a:ext uri="{FF2B5EF4-FFF2-40B4-BE49-F238E27FC236}">
                <a16:creationId xmlns:a16="http://schemas.microsoft.com/office/drawing/2014/main" id="{37BF3147-4D7D-F0A9-6548-26CFB228BD3D}"/>
              </a:ext>
            </a:extLst>
          </p:cNvPr>
          <p:cNvSpPr>
            <a:spLocks noGrp="1"/>
          </p:cNvSpPr>
          <p:nvPr>
            <p:ph type="dt" sz="half" idx="2"/>
          </p:nvPr>
        </p:nvSpPr>
        <p:spPr>
          <a:xfrm>
            <a:off x="1113662" y="7261677"/>
            <a:ext cx="204560" cy="240030"/>
          </a:xfrm>
          <a:prstGeom prst="roundRect">
            <a:avLst>
              <a:gd name="adj" fmla="val 50000"/>
            </a:avLst>
          </a:prstGeom>
          <a:solidFill>
            <a:schemeClr val="bg1"/>
          </a:solidFill>
        </p:spPr>
        <p:txBody>
          <a:bodyPr vert="horz" wrap="none" lIns="72000" tIns="0" rIns="72000" bIns="0" rtlCol="0" anchor="ctr">
            <a:spAutoFit/>
          </a:bodyPr>
          <a:lstStyle>
            <a:lvl1pPr algn="ctr">
              <a:defRPr sz="1200">
                <a:solidFill>
                  <a:schemeClr val="bg2"/>
                </a:solidFill>
                <a:latin typeface="+mn-lt"/>
              </a:defRPr>
            </a:lvl1pPr>
          </a:lstStyle>
          <a:p>
            <a:pPr defTabSz="457017"/>
            <a:endParaRPr lang="nl-NL">
              <a:solidFill>
                <a:srgbClr val="FF6000"/>
              </a:solidFill>
            </a:endParaRPr>
          </a:p>
        </p:txBody>
      </p:sp>
      <p:pic>
        <p:nvPicPr>
          <p:cNvPr id="9" name="Afbeelding 8">
            <a:extLst>
              <a:ext uri="{FF2B5EF4-FFF2-40B4-BE49-F238E27FC236}">
                <a16:creationId xmlns:a16="http://schemas.microsoft.com/office/drawing/2014/main" id="{A5662C33-E115-DBEC-6FCF-36B29C73D24B}"/>
              </a:ext>
            </a:extLst>
          </p:cNvPr>
          <p:cNvPicPr>
            <a:picLocks noChangeAspect="1"/>
          </p:cNvPicPr>
          <p:nvPr userDrawn="1"/>
        </p:nvPicPr>
        <p:blipFill>
          <a:blip r:embed="rId2"/>
          <a:stretch>
            <a:fillRect/>
          </a:stretch>
        </p:blipFill>
        <p:spPr>
          <a:xfrm>
            <a:off x="217915" y="458675"/>
            <a:ext cx="1275985" cy="1276483"/>
          </a:xfrm>
          <a:prstGeom prst="rect">
            <a:avLst/>
          </a:prstGeom>
        </p:spPr>
      </p:pic>
      <p:sp>
        <p:nvSpPr>
          <p:cNvPr id="15" name="Rechthoek 14">
            <a:extLst>
              <a:ext uri="{FF2B5EF4-FFF2-40B4-BE49-F238E27FC236}">
                <a16:creationId xmlns:a16="http://schemas.microsoft.com/office/drawing/2014/main" id="{9E688E74-BDD0-7240-1B16-DCB6CE50939B}"/>
              </a:ext>
            </a:extLst>
          </p:cNvPr>
          <p:cNvSpPr/>
          <p:nvPr userDrawn="1"/>
        </p:nvSpPr>
        <p:spPr>
          <a:xfrm>
            <a:off x="1" y="2521652"/>
            <a:ext cx="445867" cy="4336348"/>
          </a:xfrm>
          <a:prstGeom prst="rect">
            <a:avLst/>
          </a:prstGeom>
          <a:gradFill flip="none" rotWithShape="1">
            <a:gsLst>
              <a:gs pos="0">
                <a:schemeClr val="bg2"/>
              </a:gs>
              <a:gs pos="43000">
                <a:schemeClr val="accent2"/>
              </a:gs>
              <a:gs pos="99000">
                <a:schemeClr val="accent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17"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srgbClr val="FFFFFF"/>
              </a:solidFill>
              <a:effectLst/>
              <a:uLnTx/>
              <a:uFillTx/>
              <a:latin typeface="Arial"/>
              <a:ea typeface="+mn-ea"/>
              <a:cs typeface="+mn-cs"/>
            </a:endParaRPr>
          </a:p>
        </p:txBody>
      </p:sp>
      <p:grpSp>
        <p:nvGrpSpPr>
          <p:cNvPr id="19" name="INSTRUCTIE">
            <a:extLst>
              <a:ext uri="{FF2B5EF4-FFF2-40B4-BE49-F238E27FC236}">
                <a16:creationId xmlns:a16="http://schemas.microsoft.com/office/drawing/2014/main" id="{B6DCAD1F-E4CF-F668-3371-89057BE44BAE}"/>
              </a:ext>
            </a:extLst>
          </p:cNvPr>
          <p:cNvGrpSpPr/>
          <p:nvPr userDrawn="1"/>
        </p:nvGrpSpPr>
        <p:grpSpPr>
          <a:xfrm>
            <a:off x="-3784959" y="1"/>
            <a:ext cx="3691944" cy="5359349"/>
            <a:chOff x="-3786437" y="0"/>
            <a:chExt cx="3693386" cy="5359349"/>
          </a:xfrm>
        </p:grpSpPr>
        <p:sp>
          <p:nvSpPr>
            <p:cNvPr id="22" name="Rechthoek 21">
              <a:extLst>
                <a:ext uri="{FF2B5EF4-FFF2-40B4-BE49-F238E27FC236}">
                  <a16:creationId xmlns:a16="http://schemas.microsoft.com/office/drawing/2014/main" id="{61EB1AC4-B888-147B-B7B7-29E3295F82DA}"/>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Tekst niveaus kiezen</a:t>
              </a:r>
            </a:p>
          </p:txBody>
        </p:sp>
        <p:sp>
          <p:nvSpPr>
            <p:cNvPr id="23" name="Ovaal 22">
              <a:extLst>
                <a:ext uri="{FF2B5EF4-FFF2-40B4-BE49-F238E27FC236}">
                  <a16:creationId xmlns:a16="http://schemas.microsoft.com/office/drawing/2014/main" id="{3E9B7E6D-4E91-73A3-E4D7-DDBC5DB4D7A2}"/>
                </a:ext>
              </a:extLst>
            </p:cNvPr>
            <p:cNvSpPr/>
            <p:nvPr userDrawn="1"/>
          </p:nvSpPr>
          <p:spPr>
            <a:xfrm>
              <a:off x="-3604183" y="18374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25" name="Rechthoek 24">
              <a:extLst>
                <a:ext uri="{FF2B5EF4-FFF2-40B4-BE49-F238E27FC236}">
                  <a16:creationId xmlns:a16="http://schemas.microsoft.com/office/drawing/2014/main" id="{8F9E005C-13BD-A157-5A49-9A820F3B7C45}"/>
                </a:ext>
              </a:extLst>
            </p:cNvPr>
            <p:cNvSpPr/>
            <p:nvPr userDrawn="1"/>
          </p:nvSpPr>
          <p:spPr>
            <a:xfrm>
              <a:off x="-3319415" y="1829864"/>
              <a:ext cx="2949220" cy="2495870"/>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600"/>
                </a:spcBef>
                <a:spcAft>
                  <a:spcPts val="500"/>
                </a:spcAft>
                <a:buClr>
                  <a:srgbClr val="000000"/>
                </a:buClr>
                <a:buSzPct val="60000"/>
                <a:buFont typeface="Wingdings" panose="05000000000000000000" pitchFamily="2" charset="2"/>
                <a:buNone/>
                <a:tabLst/>
                <a:defRPr/>
              </a:pPr>
              <a:r>
                <a:rPr kumimoji="0" lang="nl-NL" sz="1200" b="1" i="0" u="none" strike="noStrike" kern="1200" cap="none" spc="0" normalizeH="0" baseline="0" noProof="0">
                  <a:ln>
                    <a:noFill/>
                  </a:ln>
                  <a:solidFill>
                    <a:srgbClr val="FF6000"/>
                  </a:solidFill>
                  <a:effectLst/>
                  <a:uLnTx/>
                  <a:uFillTx/>
                  <a:latin typeface="Arial"/>
                  <a:ea typeface="+mn-ea"/>
                  <a:cs typeface="+mn-cs"/>
                </a:rPr>
                <a:t>Ondertitel</a:t>
              </a:r>
            </a:p>
            <a:p>
              <a:pPr marL="358631" marR="0" lvl="1" indent="-176143" algn="l" defTabSz="914034" rtl="0" eaLnBrk="1" fontAlgn="auto" latinLnBrk="0" hangingPunct="1">
                <a:lnSpc>
                  <a:spcPct val="100000"/>
                </a:lnSpc>
                <a:spcBef>
                  <a:spcPts val="600"/>
                </a:spcBef>
                <a:spcAft>
                  <a:spcPts val="500"/>
                </a:spcAft>
                <a:buClr>
                  <a:srgbClr val="FF6000"/>
                </a:buClr>
                <a:buSzTx/>
                <a:buFont typeface="Futura Bk BT" panose="020B0502020204020303" pitchFamily="34" charset="0"/>
                <a:buChar char="−"/>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2"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Standaard tekst</a:t>
              </a:r>
            </a:p>
            <a:p>
              <a:pPr marL="0" marR="0" lvl="3"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1" i="0" u="none" strike="noStrike" kern="1200" cap="none" spc="0" normalizeH="0" baseline="0" noProof="0">
                  <a:ln w="38100">
                    <a:noFill/>
                    <a:miter lim="800000"/>
                  </a:ln>
                  <a:solidFill>
                    <a:srgbClr val="FF6000"/>
                  </a:solidFill>
                  <a:effectLst/>
                  <a:uLnTx/>
                  <a:uFillTx/>
                  <a:latin typeface="Arial"/>
                  <a:ea typeface="+mn-ea"/>
                  <a:cs typeface="Arial Black" panose="020B0604020202020204" pitchFamily="34" charset="0"/>
                </a:rPr>
                <a:t>Subtitel</a:t>
              </a:r>
            </a:p>
            <a:p>
              <a:pPr marL="0" marR="0" lvl="4"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Ondertitel</a:t>
              </a:r>
            </a:p>
            <a:p>
              <a:pPr marL="223748" marR="0" lvl="5" indent="-217401" algn="l" defTabSz="266593" rtl="0" eaLnBrk="1" fontAlgn="auto" latinLnBrk="0" hangingPunct="1">
                <a:lnSpc>
                  <a:spcPct val="100000"/>
                </a:lnSpc>
                <a:spcBef>
                  <a:spcPts val="600"/>
                </a:spcBef>
                <a:spcAft>
                  <a:spcPts val="500"/>
                </a:spcAft>
                <a:buClr>
                  <a:srgbClr val="FF6000"/>
                </a:buClr>
                <a:buSzPct val="85000"/>
                <a:buFont typeface="+mj-lt"/>
                <a:buAutoNum type="arabi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Numerieke </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6" indent="-176143" algn="l" defTabSz="266593" rtl="0" eaLnBrk="1" fontAlgn="auto" latinLnBrk="0" hangingPunct="1">
                <a:lnSpc>
                  <a:spcPct val="100000"/>
                </a:lnSpc>
                <a:spcBef>
                  <a:spcPts val="600"/>
                </a:spcBef>
                <a:spcAft>
                  <a:spcPts val="500"/>
                </a:spcAft>
                <a:buClr>
                  <a:srgbClr val="FF6000"/>
                </a:buClr>
                <a:buSzPct val="60000"/>
                <a:buFont typeface="Wingdings" panose="05000000000000000000" pitchFamily="2" charset="2"/>
                <a:buChar char="l"/>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7" indent="-176143" algn="l" defTabSz="266593" rtl="0" eaLnBrk="1" fontAlgn="auto" latinLnBrk="0" hangingPunct="1">
                <a:lnSpc>
                  <a:spcPct val="100000"/>
                </a:lnSpc>
                <a:spcBef>
                  <a:spcPts val="600"/>
                </a:spcBef>
                <a:spcAft>
                  <a:spcPts val="500"/>
                </a:spcAft>
                <a:buClr>
                  <a:srgbClr val="FF6000"/>
                </a:buClr>
                <a:buSzTx/>
                <a:buFont typeface="+mj-lt"/>
                <a:buAutoNum type="alphaL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8"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1" u="none" strike="noStrike" kern="1200" cap="none" spc="0" normalizeH="0" baseline="0" noProof="0">
                  <a:ln>
                    <a:noFill/>
                  </a:ln>
                  <a:solidFill>
                    <a:srgbClr val="FF6000"/>
                  </a:solidFill>
                  <a:effectLst/>
                  <a:uLnTx/>
                  <a:uFillTx/>
                  <a:latin typeface="Arial"/>
                  <a:ea typeface="+mn-ea"/>
                  <a:cs typeface="+mn-cs"/>
                </a:rPr>
                <a:t>Bronvermelding</a:t>
              </a:r>
            </a:p>
          </p:txBody>
        </p:sp>
        <p:sp>
          <p:nvSpPr>
            <p:cNvPr id="26" name="Ovaal 25">
              <a:extLst>
                <a:ext uri="{FF2B5EF4-FFF2-40B4-BE49-F238E27FC236}">
                  <a16:creationId xmlns:a16="http://schemas.microsoft.com/office/drawing/2014/main" id="{86872418-6140-2CDE-27E3-EE1B6B62BE45}"/>
                </a:ext>
              </a:extLst>
            </p:cNvPr>
            <p:cNvSpPr/>
            <p:nvPr userDrawn="1"/>
          </p:nvSpPr>
          <p:spPr>
            <a:xfrm>
              <a:off x="-3604183" y="212876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7" name="Rechthoek 26">
              <a:extLst>
                <a:ext uri="{FF2B5EF4-FFF2-40B4-BE49-F238E27FC236}">
                  <a16:creationId xmlns:a16="http://schemas.microsoft.com/office/drawing/2014/main" id="{864BA368-8D2A-4971-500E-BECAC6B28BE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Kies uit:</a:t>
              </a:r>
            </a:p>
          </p:txBody>
        </p:sp>
        <p:sp>
          <p:nvSpPr>
            <p:cNvPr id="28" name="Ovaal 27">
              <a:extLst>
                <a:ext uri="{FF2B5EF4-FFF2-40B4-BE49-F238E27FC236}">
                  <a16:creationId xmlns:a16="http://schemas.microsoft.com/office/drawing/2014/main" id="{141FAA6F-03BA-BA8B-A4D6-31592DBCCFC1}"/>
                </a:ext>
              </a:extLst>
            </p:cNvPr>
            <p:cNvSpPr/>
            <p:nvPr userDrawn="1"/>
          </p:nvSpPr>
          <p:spPr>
            <a:xfrm>
              <a:off x="-3604183" y="242005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29" name="Ovaal 28">
              <a:extLst>
                <a:ext uri="{FF2B5EF4-FFF2-40B4-BE49-F238E27FC236}">
                  <a16:creationId xmlns:a16="http://schemas.microsoft.com/office/drawing/2014/main" id="{05139220-82B2-6288-9C7B-379D33BC2D7F}"/>
                </a:ext>
              </a:extLst>
            </p:cNvPr>
            <p:cNvSpPr/>
            <p:nvPr userDrawn="1"/>
          </p:nvSpPr>
          <p:spPr>
            <a:xfrm>
              <a:off x="-3604183" y="271133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30" name="Ovaal 29">
              <a:extLst>
                <a:ext uri="{FF2B5EF4-FFF2-40B4-BE49-F238E27FC236}">
                  <a16:creationId xmlns:a16="http://schemas.microsoft.com/office/drawing/2014/main" id="{D55429F5-F71F-B4CC-1CAE-0EED156DB67E}"/>
                </a:ext>
              </a:extLst>
            </p:cNvPr>
            <p:cNvSpPr/>
            <p:nvPr userDrawn="1"/>
          </p:nvSpPr>
          <p:spPr>
            <a:xfrm>
              <a:off x="-3604183" y="3002620"/>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31" name="Ovaal 30">
              <a:extLst>
                <a:ext uri="{FF2B5EF4-FFF2-40B4-BE49-F238E27FC236}">
                  <a16:creationId xmlns:a16="http://schemas.microsoft.com/office/drawing/2014/main" id="{5D62B9E0-C7BD-E080-0E39-6EC91C59E9F2}"/>
                </a:ext>
              </a:extLst>
            </p:cNvPr>
            <p:cNvSpPr/>
            <p:nvPr userDrawn="1"/>
          </p:nvSpPr>
          <p:spPr>
            <a:xfrm>
              <a:off x="-3604183" y="329390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32" name="Ovaal 31">
              <a:extLst>
                <a:ext uri="{FF2B5EF4-FFF2-40B4-BE49-F238E27FC236}">
                  <a16:creationId xmlns:a16="http://schemas.microsoft.com/office/drawing/2014/main" id="{1A505D26-5619-9330-7A6A-9A07EE62C6BD}"/>
                </a:ext>
              </a:extLst>
            </p:cNvPr>
            <p:cNvSpPr/>
            <p:nvPr userDrawn="1"/>
          </p:nvSpPr>
          <p:spPr>
            <a:xfrm>
              <a:off x="-3604183" y="358518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33" name="Ovaal 32">
              <a:extLst>
                <a:ext uri="{FF2B5EF4-FFF2-40B4-BE49-F238E27FC236}">
                  <a16:creationId xmlns:a16="http://schemas.microsoft.com/office/drawing/2014/main" id="{E7D84D7C-67DD-B0F1-EE59-F3C1A20364A2}"/>
                </a:ext>
              </a:extLst>
            </p:cNvPr>
            <p:cNvSpPr/>
            <p:nvPr userDrawn="1"/>
          </p:nvSpPr>
          <p:spPr>
            <a:xfrm>
              <a:off x="-3604183" y="387647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34" name="Ovaal 33">
              <a:extLst>
                <a:ext uri="{FF2B5EF4-FFF2-40B4-BE49-F238E27FC236}">
                  <a16:creationId xmlns:a16="http://schemas.microsoft.com/office/drawing/2014/main" id="{83782FEC-4C8F-5830-9589-E8C52E210ED6}"/>
                </a:ext>
              </a:extLst>
            </p:cNvPr>
            <p:cNvSpPr/>
            <p:nvPr userDrawn="1"/>
          </p:nvSpPr>
          <p:spPr>
            <a:xfrm>
              <a:off x="-3604183" y="416859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35" name="Rechthoek 34">
              <a:extLst>
                <a:ext uri="{FF2B5EF4-FFF2-40B4-BE49-F238E27FC236}">
                  <a16:creationId xmlns:a16="http://schemas.microsoft.com/office/drawing/2014/main" id="{33FA361D-59D4-CFCA-2EB6-A5907D9AFDFD}"/>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36" name="ICOON_info">
              <a:extLst>
                <a:ext uri="{FF2B5EF4-FFF2-40B4-BE49-F238E27FC236}">
                  <a16:creationId xmlns:a16="http://schemas.microsoft.com/office/drawing/2014/main" id="{33239D85-4DBF-C09A-DE26-5DFE18FA1CD0}"/>
                </a:ext>
              </a:extLst>
            </p:cNvPr>
            <p:cNvGrpSpPr/>
            <p:nvPr userDrawn="1"/>
          </p:nvGrpSpPr>
          <p:grpSpPr>
            <a:xfrm>
              <a:off x="-376736" y="4400186"/>
              <a:ext cx="283685" cy="283685"/>
              <a:chOff x="-510741" y="5913713"/>
              <a:chExt cx="267555" cy="267555"/>
            </a:xfrm>
          </p:grpSpPr>
          <p:sp>
            <p:nvSpPr>
              <p:cNvPr id="84" name="Ovaal 83">
                <a:extLst>
                  <a:ext uri="{FF2B5EF4-FFF2-40B4-BE49-F238E27FC236}">
                    <a16:creationId xmlns:a16="http://schemas.microsoft.com/office/drawing/2014/main" id="{72BDC81B-5EEC-3EF9-CC9B-5B486D9956C2}"/>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5" name="Graphic 163" descr="Informatie">
                <a:extLst>
                  <a:ext uri="{FF2B5EF4-FFF2-40B4-BE49-F238E27FC236}">
                    <a16:creationId xmlns:a16="http://schemas.microsoft.com/office/drawing/2014/main" id="{62A86F06-A319-D5C3-52DA-5D9C3A90C84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999"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7" name="VOORBEELD">
              <a:extLst>
                <a:ext uri="{FF2B5EF4-FFF2-40B4-BE49-F238E27FC236}">
                  <a16:creationId xmlns:a16="http://schemas.microsoft.com/office/drawing/2014/main" id="{5BEEFCE9-9788-7DBF-74AE-91547DA5E9A4}"/>
                </a:ext>
              </a:extLst>
            </p:cNvPr>
            <p:cNvGrpSpPr/>
            <p:nvPr userDrawn="1"/>
          </p:nvGrpSpPr>
          <p:grpSpPr>
            <a:xfrm>
              <a:off x="-3605171" y="458674"/>
              <a:ext cx="3234311" cy="558875"/>
              <a:chOff x="-3605171" y="458674"/>
              <a:chExt cx="3234311" cy="558875"/>
            </a:xfrm>
          </p:grpSpPr>
          <p:sp>
            <p:nvSpPr>
              <p:cNvPr id="44" name="Rechthoek 43">
                <a:extLst>
                  <a:ext uri="{FF2B5EF4-FFF2-40B4-BE49-F238E27FC236}">
                    <a16:creationId xmlns:a16="http://schemas.microsoft.com/office/drawing/2014/main" id="{114CC534-2A6F-ADC5-0F6F-3F7E7809F03A}"/>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45" name="Rechthoek 44">
                <a:extLst>
                  <a:ext uri="{FF2B5EF4-FFF2-40B4-BE49-F238E27FC236}">
                    <a16:creationId xmlns:a16="http://schemas.microsoft.com/office/drawing/2014/main" id="{B1DB0451-256C-C5D9-D7A7-E2524465AD7E}"/>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46" name="Groep 45">
                <a:extLst>
                  <a:ext uri="{FF2B5EF4-FFF2-40B4-BE49-F238E27FC236}">
                    <a16:creationId xmlns:a16="http://schemas.microsoft.com/office/drawing/2014/main" id="{2546A4AC-F7EC-48C4-B279-1FE6D662388D}"/>
                  </a:ext>
                </a:extLst>
              </p:cNvPr>
              <p:cNvGrpSpPr/>
              <p:nvPr userDrawn="1"/>
            </p:nvGrpSpPr>
            <p:grpSpPr>
              <a:xfrm>
                <a:off x="-3386247" y="830871"/>
                <a:ext cx="139423" cy="109566"/>
                <a:chOff x="-2866744" y="827071"/>
                <a:chExt cx="168701" cy="132575"/>
              </a:xfrm>
            </p:grpSpPr>
            <p:grpSp>
              <p:nvGrpSpPr>
                <p:cNvPr id="77" name="Groep 76">
                  <a:extLst>
                    <a:ext uri="{FF2B5EF4-FFF2-40B4-BE49-F238E27FC236}">
                      <a16:creationId xmlns:a16="http://schemas.microsoft.com/office/drawing/2014/main" id="{3BFEC501-CDC9-3F36-B4ED-002B9FEEA3D4}"/>
                    </a:ext>
                  </a:extLst>
                </p:cNvPr>
                <p:cNvGrpSpPr/>
                <p:nvPr userDrawn="1"/>
              </p:nvGrpSpPr>
              <p:grpSpPr>
                <a:xfrm>
                  <a:off x="-2866744" y="827071"/>
                  <a:ext cx="168701" cy="132575"/>
                  <a:chOff x="-2866744" y="827071"/>
                  <a:chExt cx="168701" cy="132575"/>
                </a:xfrm>
              </p:grpSpPr>
              <p:cxnSp>
                <p:nvCxnSpPr>
                  <p:cNvPr id="79" name="Rechte verbindingslijn 78">
                    <a:extLst>
                      <a:ext uri="{FF2B5EF4-FFF2-40B4-BE49-F238E27FC236}">
                        <a16:creationId xmlns:a16="http://schemas.microsoft.com/office/drawing/2014/main" id="{4724EF3D-CF87-F03D-F31E-4AE33DA0C767}"/>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66C0B7C8-28B4-CE35-3749-C587606D267C}"/>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621EEBC2-9A7B-F088-7B46-8B5C21846328}"/>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2CC9232C-294A-3378-762D-FC28441151C6}"/>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B4C6677E-5086-75C7-BC41-CFC29AFF893C}"/>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78" name="Pijl: rechts 385">
                  <a:extLst>
                    <a:ext uri="{FF2B5EF4-FFF2-40B4-BE49-F238E27FC236}">
                      <a16:creationId xmlns:a16="http://schemas.microsoft.com/office/drawing/2014/main" id="{71EB41A0-E41F-CD00-B9C4-015B196BE4C9}"/>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7" name="Groep 46">
                <a:extLst>
                  <a:ext uri="{FF2B5EF4-FFF2-40B4-BE49-F238E27FC236}">
                    <a16:creationId xmlns:a16="http://schemas.microsoft.com/office/drawing/2014/main" id="{738F2820-9223-BD06-CF87-897CFDEDD02B}"/>
                  </a:ext>
                </a:extLst>
              </p:cNvPr>
              <p:cNvGrpSpPr/>
              <p:nvPr userDrawn="1"/>
            </p:nvGrpSpPr>
            <p:grpSpPr>
              <a:xfrm>
                <a:off x="-3605171" y="830871"/>
                <a:ext cx="139423" cy="109566"/>
                <a:chOff x="-2866744" y="518074"/>
                <a:chExt cx="168701" cy="132575"/>
              </a:xfrm>
            </p:grpSpPr>
            <p:grpSp>
              <p:nvGrpSpPr>
                <p:cNvPr id="70" name="Groep 69">
                  <a:extLst>
                    <a:ext uri="{FF2B5EF4-FFF2-40B4-BE49-F238E27FC236}">
                      <a16:creationId xmlns:a16="http://schemas.microsoft.com/office/drawing/2014/main" id="{802CEE59-2BB0-9F32-7EB9-064385BCBD7F}"/>
                    </a:ext>
                  </a:extLst>
                </p:cNvPr>
                <p:cNvGrpSpPr/>
                <p:nvPr userDrawn="1"/>
              </p:nvGrpSpPr>
              <p:grpSpPr>
                <a:xfrm>
                  <a:off x="-2866744" y="518074"/>
                  <a:ext cx="168701" cy="132575"/>
                  <a:chOff x="-2866744" y="518074"/>
                  <a:chExt cx="168701" cy="132575"/>
                </a:xfrm>
              </p:grpSpPr>
              <p:cxnSp>
                <p:nvCxnSpPr>
                  <p:cNvPr id="72" name="Rechte verbindingslijn 71">
                    <a:extLst>
                      <a:ext uri="{FF2B5EF4-FFF2-40B4-BE49-F238E27FC236}">
                        <a16:creationId xmlns:a16="http://schemas.microsoft.com/office/drawing/2014/main" id="{8CCFB850-43FC-6E72-7EFB-273F32C8F449}"/>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33CACE0B-1D66-2BA4-AD9B-070751F1DE35}"/>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20B3633-F877-1475-186F-F1DAEBAF46D4}"/>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40186E8-088B-C09C-5E68-B0604E9862ED}"/>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CA7DE552-24FC-760A-94E9-8600A89F8134}"/>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71" name="Pijl: rechts 378">
                  <a:extLst>
                    <a:ext uri="{FF2B5EF4-FFF2-40B4-BE49-F238E27FC236}">
                      <a16:creationId xmlns:a16="http://schemas.microsoft.com/office/drawing/2014/main" id="{A90613A2-4FAB-5C56-C24B-869B1B7DE4CC}"/>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48" name="Rechte verbindingslijn 47">
                <a:extLst>
                  <a:ext uri="{FF2B5EF4-FFF2-40B4-BE49-F238E27FC236}">
                    <a16:creationId xmlns:a16="http://schemas.microsoft.com/office/drawing/2014/main" id="{3A2C63FC-8B71-AA10-AAFF-913E314C52EA}"/>
                  </a:ext>
                </a:extLst>
              </p:cNvPr>
              <p:cNvCxnSpPr>
                <a:cxnSpLocks/>
              </p:cNvCxnSpPr>
              <p:nvPr userDrawn="1"/>
            </p:nvCxnSpPr>
            <p:spPr>
              <a:xfrm flipV="1">
                <a:off x="-3459956" y="588169"/>
                <a:ext cx="547687" cy="219076"/>
              </a:xfrm>
              <a:prstGeom prst="line">
                <a:avLst/>
              </a:prstGeom>
              <a:noFill/>
              <a:ln w="19050" cap="rnd" cmpd="sng" algn="ctr">
                <a:solidFill>
                  <a:srgbClr val="211F26"/>
                </a:solidFill>
                <a:prstDash val="solid"/>
                <a:headEnd type="oval"/>
              </a:ln>
              <a:effectLst/>
            </p:spPr>
          </p:cxnSp>
          <p:cxnSp>
            <p:nvCxnSpPr>
              <p:cNvPr id="49" name="Rechte verbindingslijn 48">
                <a:extLst>
                  <a:ext uri="{FF2B5EF4-FFF2-40B4-BE49-F238E27FC236}">
                    <a16:creationId xmlns:a16="http://schemas.microsoft.com/office/drawing/2014/main" id="{FA1983C3-4B1E-184B-0244-05E117C45796}"/>
                  </a:ext>
                </a:extLst>
              </p:cNvPr>
              <p:cNvCxnSpPr>
                <a:cxnSpLocks/>
              </p:cNvCxnSpPr>
              <p:nvPr userDrawn="1"/>
            </p:nvCxnSpPr>
            <p:spPr>
              <a:xfrm>
                <a:off x="-3224213" y="828675"/>
                <a:ext cx="319088" cy="0"/>
              </a:xfrm>
              <a:prstGeom prst="line">
                <a:avLst/>
              </a:prstGeom>
              <a:noFill/>
              <a:ln w="19050" cap="rnd" cmpd="sng" algn="ctr">
                <a:solidFill>
                  <a:srgbClr val="211F26"/>
                </a:solidFill>
                <a:prstDash val="solid"/>
                <a:headEnd type="oval"/>
              </a:ln>
              <a:effectLst/>
            </p:spPr>
          </p:cxnSp>
          <p:sp>
            <p:nvSpPr>
              <p:cNvPr id="50" name="Rechthoek 49">
                <a:extLst>
                  <a:ext uri="{FF2B5EF4-FFF2-40B4-BE49-F238E27FC236}">
                    <a16:creationId xmlns:a16="http://schemas.microsoft.com/office/drawing/2014/main" id="{973532DF-5083-B507-521C-22A19FB4783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omhoog</a:t>
                </a:r>
              </a:p>
            </p:txBody>
          </p:sp>
          <p:sp>
            <p:nvSpPr>
              <p:cNvPr id="51" name="Rechthoek 50">
                <a:extLst>
                  <a:ext uri="{FF2B5EF4-FFF2-40B4-BE49-F238E27FC236}">
                    <a16:creationId xmlns:a16="http://schemas.microsoft.com/office/drawing/2014/main" id="{196D401F-B1BD-E385-1868-40306BB54CB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omlaag</a:t>
                </a:r>
              </a:p>
            </p:txBody>
          </p:sp>
          <p:grpSp>
            <p:nvGrpSpPr>
              <p:cNvPr id="52" name="Groep 51">
                <a:extLst>
                  <a:ext uri="{FF2B5EF4-FFF2-40B4-BE49-F238E27FC236}">
                    <a16:creationId xmlns:a16="http://schemas.microsoft.com/office/drawing/2014/main" id="{9DF34E8C-FB17-BE11-11E5-21E17E14C095}"/>
                  </a:ext>
                </a:extLst>
              </p:cNvPr>
              <p:cNvGrpSpPr/>
              <p:nvPr userDrawn="1"/>
            </p:nvGrpSpPr>
            <p:grpSpPr>
              <a:xfrm>
                <a:off x="-2916763" y="769168"/>
                <a:ext cx="268738" cy="248381"/>
                <a:chOff x="-2916763" y="769168"/>
                <a:chExt cx="268738" cy="248381"/>
              </a:xfrm>
            </p:grpSpPr>
            <p:sp>
              <p:nvSpPr>
                <p:cNvPr id="62" name="Rechthoek 61">
                  <a:extLst>
                    <a:ext uri="{FF2B5EF4-FFF2-40B4-BE49-F238E27FC236}">
                      <a16:creationId xmlns:a16="http://schemas.microsoft.com/office/drawing/2014/main" id="{8EAD0CF0-8EF3-8314-C4F8-02A0FF35ACC9}"/>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63" name="Groep 62">
                  <a:extLst>
                    <a:ext uri="{FF2B5EF4-FFF2-40B4-BE49-F238E27FC236}">
                      <a16:creationId xmlns:a16="http://schemas.microsoft.com/office/drawing/2014/main" id="{E0CCC964-F6F2-3A05-41D0-8F74714CCFD1}"/>
                    </a:ext>
                  </a:extLst>
                </p:cNvPr>
                <p:cNvGrpSpPr/>
                <p:nvPr userDrawn="1"/>
              </p:nvGrpSpPr>
              <p:grpSpPr>
                <a:xfrm>
                  <a:off x="-2866744" y="827071"/>
                  <a:ext cx="168701" cy="132575"/>
                  <a:chOff x="-2866744" y="827071"/>
                  <a:chExt cx="168701" cy="132575"/>
                </a:xfrm>
              </p:grpSpPr>
              <p:cxnSp>
                <p:nvCxnSpPr>
                  <p:cNvPr id="65" name="Rechte verbindingslijn 64">
                    <a:extLst>
                      <a:ext uri="{FF2B5EF4-FFF2-40B4-BE49-F238E27FC236}">
                        <a16:creationId xmlns:a16="http://schemas.microsoft.com/office/drawing/2014/main" id="{CA1C4D88-C61B-BC8D-044C-998A5A6A5480}"/>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9E44C369-4D02-029C-F8AE-A1BA316F7943}"/>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9D65020-0F22-7D4D-7B98-B342EB022321}"/>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2FD0F275-64BE-1C01-112D-8337EF44DC17}"/>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24A6419D-AFE9-B59E-1FB9-13AC8EF6DE94}"/>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64" name="Pijl: rechts 371">
                  <a:extLst>
                    <a:ext uri="{FF2B5EF4-FFF2-40B4-BE49-F238E27FC236}">
                      <a16:creationId xmlns:a16="http://schemas.microsoft.com/office/drawing/2014/main" id="{E7268611-0AAD-3E16-9A6B-6038114A6BA0}"/>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3" name="Groep 52">
                <a:extLst>
                  <a:ext uri="{FF2B5EF4-FFF2-40B4-BE49-F238E27FC236}">
                    <a16:creationId xmlns:a16="http://schemas.microsoft.com/office/drawing/2014/main" id="{BEB6F07F-6D12-6C3D-4DE8-C317126F73BA}"/>
                  </a:ext>
                </a:extLst>
              </p:cNvPr>
              <p:cNvGrpSpPr/>
              <p:nvPr userDrawn="1"/>
            </p:nvGrpSpPr>
            <p:grpSpPr>
              <a:xfrm>
                <a:off x="-2916763" y="460171"/>
                <a:ext cx="268738" cy="248381"/>
                <a:chOff x="-2916763" y="460171"/>
                <a:chExt cx="268738" cy="248381"/>
              </a:xfrm>
            </p:grpSpPr>
            <p:sp>
              <p:nvSpPr>
                <p:cNvPr id="54" name="Rechthoek 53">
                  <a:extLst>
                    <a:ext uri="{FF2B5EF4-FFF2-40B4-BE49-F238E27FC236}">
                      <a16:creationId xmlns:a16="http://schemas.microsoft.com/office/drawing/2014/main" id="{22FDE739-C9C9-27D7-0DC5-BC9D9564E52A}"/>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5" name="Groep 54">
                  <a:extLst>
                    <a:ext uri="{FF2B5EF4-FFF2-40B4-BE49-F238E27FC236}">
                      <a16:creationId xmlns:a16="http://schemas.microsoft.com/office/drawing/2014/main" id="{14DA8C8C-0F54-08DF-792C-7BA0ED21D87A}"/>
                    </a:ext>
                  </a:extLst>
                </p:cNvPr>
                <p:cNvGrpSpPr/>
                <p:nvPr userDrawn="1"/>
              </p:nvGrpSpPr>
              <p:grpSpPr>
                <a:xfrm>
                  <a:off x="-2866744" y="518074"/>
                  <a:ext cx="168701" cy="132575"/>
                  <a:chOff x="-2866744" y="518074"/>
                  <a:chExt cx="168701" cy="132575"/>
                </a:xfrm>
              </p:grpSpPr>
              <p:cxnSp>
                <p:nvCxnSpPr>
                  <p:cNvPr id="57" name="Rechte verbindingslijn 56">
                    <a:extLst>
                      <a:ext uri="{FF2B5EF4-FFF2-40B4-BE49-F238E27FC236}">
                        <a16:creationId xmlns:a16="http://schemas.microsoft.com/office/drawing/2014/main" id="{756298FF-B410-C4FF-5C94-AB2B79CBE4C8}"/>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34D8BD5E-A8DF-FFB6-9A31-BECB336412CC}"/>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7BC89BE9-9B3C-62B1-B90C-EC64E847FC3D}"/>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5BBE21EF-28E9-974D-3882-EB2E2ED54202}"/>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8DC80B3-AEEE-D61C-1E0F-92A7EC00366A}"/>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56" name="Pijl: rechts 363">
                  <a:extLst>
                    <a:ext uri="{FF2B5EF4-FFF2-40B4-BE49-F238E27FC236}">
                      <a16:creationId xmlns:a16="http://schemas.microsoft.com/office/drawing/2014/main" id="{2003DE0C-0854-6ACC-A3F3-7B4CC9D24D5F}"/>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38" name="Groep 37">
              <a:extLst>
                <a:ext uri="{FF2B5EF4-FFF2-40B4-BE49-F238E27FC236}">
                  <a16:creationId xmlns:a16="http://schemas.microsoft.com/office/drawing/2014/main" id="{2E588602-62C0-5816-0ECA-589592D80202}"/>
                </a:ext>
              </a:extLst>
            </p:cNvPr>
            <p:cNvGrpSpPr/>
            <p:nvPr userDrawn="1"/>
          </p:nvGrpSpPr>
          <p:grpSpPr>
            <a:xfrm>
              <a:off x="-938434" y="4663037"/>
              <a:ext cx="627798" cy="576693"/>
              <a:chOff x="-1753862" y="6112775"/>
              <a:chExt cx="759635" cy="697798"/>
            </a:xfrm>
          </p:grpSpPr>
          <p:grpSp>
            <p:nvGrpSpPr>
              <p:cNvPr id="39" name="Inspireren">
                <a:extLst>
                  <a:ext uri="{FF2B5EF4-FFF2-40B4-BE49-F238E27FC236}">
                    <a16:creationId xmlns:a16="http://schemas.microsoft.com/office/drawing/2014/main" id="{7E8523C7-A2ED-7F62-2AF3-EADA78D37223}"/>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A730A901-F97E-C2C4-24BB-32B410B745C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42" name="Freeform 13">
                  <a:extLst>
                    <a:ext uri="{FF2B5EF4-FFF2-40B4-BE49-F238E27FC236}">
                      <a16:creationId xmlns:a16="http://schemas.microsoft.com/office/drawing/2014/main" id="{F1BD818D-56DF-B044-A626-FCA19D20DE37}"/>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43" name="Freeform 14">
                  <a:extLst>
                    <a:ext uri="{FF2B5EF4-FFF2-40B4-BE49-F238E27FC236}">
                      <a16:creationId xmlns:a16="http://schemas.microsoft.com/office/drawing/2014/main" id="{2D5D0458-BD54-A25B-6BE8-31719987B49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grpSp>
          <p:sp>
            <p:nvSpPr>
              <p:cNvPr id="40" name="Tekstvak 39">
                <a:extLst>
                  <a:ext uri="{FF2B5EF4-FFF2-40B4-BE49-F238E27FC236}">
                    <a16:creationId xmlns:a16="http://schemas.microsoft.com/office/drawing/2014/main" id="{40580738-1FD7-8C67-94DE-EC8343630FFA}"/>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grpSp>
        <p:nvGrpSpPr>
          <p:cNvPr id="87" name="Groep 86">
            <a:extLst>
              <a:ext uri="{FF2B5EF4-FFF2-40B4-BE49-F238E27FC236}">
                <a16:creationId xmlns:a16="http://schemas.microsoft.com/office/drawing/2014/main" id="{CD548EA3-3D11-E55A-EEDF-65A09CA4013C}"/>
              </a:ext>
            </a:extLst>
          </p:cNvPr>
          <p:cNvGrpSpPr/>
          <p:nvPr userDrawn="1"/>
        </p:nvGrpSpPr>
        <p:grpSpPr>
          <a:xfrm>
            <a:off x="-3783456" y="5626930"/>
            <a:ext cx="3591688" cy="1231070"/>
            <a:chOff x="-3811438" y="1383"/>
            <a:chExt cx="3593091" cy="1231070"/>
          </a:xfrm>
        </p:grpSpPr>
        <p:sp>
          <p:nvSpPr>
            <p:cNvPr id="88" name="Rechthoek 87">
              <a:extLst>
                <a:ext uri="{FF2B5EF4-FFF2-40B4-BE49-F238E27FC236}">
                  <a16:creationId xmlns:a16="http://schemas.microsoft.com/office/drawing/2014/main" id="{4635094B-E9FC-A6AB-2F1B-A081C7389922}"/>
                </a:ext>
              </a:extLst>
            </p:cNvPr>
            <p:cNvSpPr/>
            <p:nvPr userDrawn="1"/>
          </p:nvSpPr>
          <p:spPr>
            <a:xfrm>
              <a:off x="-3811438" y="1383"/>
              <a:ext cx="3593091" cy="1231070"/>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TITEL VAN DE PRESENTATIE AANPASSEN</a:t>
              </a:r>
            </a:p>
          </p:txBody>
        </p:sp>
        <p:sp>
          <p:nvSpPr>
            <p:cNvPr id="89" name="Ovaal 88">
              <a:extLst>
                <a:ext uri="{FF2B5EF4-FFF2-40B4-BE49-F238E27FC236}">
                  <a16:creationId xmlns:a16="http://schemas.microsoft.com/office/drawing/2014/main" id="{5725D407-DBC2-C9FC-4640-3A96FA227EBC}"/>
                </a:ext>
              </a:extLst>
            </p:cNvPr>
            <p:cNvSpPr/>
            <p:nvPr userDrawn="1"/>
          </p:nvSpPr>
          <p:spPr>
            <a:xfrm>
              <a:off x="-3628860" y="466707"/>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90" name="Rechthoek 89">
              <a:extLst>
                <a:ext uri="{FF2B5EF4-FFF2-40B4-BE49-F238E27FC236}">
                  <a16:creationId xmlns:a16="http://schemas.microsoft.com/office/drawing/2014/main" id="{115FE250-03A1-F075-6378-5614DF5ACC1B}"/>
                </a:ext>
              </a:extLst>
            </p:cNvPr>
            <p:cNvSpPr/>
            <p:nvPr userDrawn="1"/>
          </p:nvSpPr>
          <p:spPr>
            <a:xfrm>
              <a:off x="-3344688" y="466707"/>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Plaats de titel van de presentatie in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 titel van de presentatie zal nu op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 slides verschijnen.</a:t>
              </a:r>
            </a:p>
          </p:txBody>
        </p:sp>
      </p:grpSp>
      <p:sp>
        <p:nvSpPr>
          <p:cNvPr id="3" name="Titel 1">
            <a:extLst>
              <a:ext uri="{FF2B5EF4-FFF2-40B4-BE49-F238E27FC236}">
                <a16:creationId xmlns:a16="http://schemas.microsoft.com/office/drawing/2014/main" id="{E5C21AB5-A99C-0EE2-53ED-067758D8FE0D}"/>
              </a:ext>
            </a:extLst>
          </p:cNvPr>
          <p:cNvSpPr>
            <a:spLocks noGrp="1"/>
          </p:cNvSpPr>
          <p:nvPr>
            <p:ph type="title" hasCustomPrompt="1"/>
          </p:nvPr>
        </p:nvSpPr>
        <p:spPr>
          <a:xfrm flipH="1">
            <a:off x="465790" y="-553344"/>
            <a:ext cx="11031849" cy="302094"/>
          </a:xfrm>
        </p:spPr>
        <p:txBody>
          <a:bodyPr/>
          <a:lstStyle>
            <a:lvl1pPr algn="ctr">
              <a:defRPr cap="all" spc="300" baseline="0">
                <a:solidFill>
                  <a:schemeClr val="bg2"/>
                </a:solidFill>
                <a:latin typeface="+mn-lt"/>
              </a:defRPr>
            </a:lvl1pPr>
          </a:lstStyle>
          <a:p>
            <a:r>
              <a:rPr lang="nl-NL" cap="all" baseline="0"/>
              <a:t>Titelpagina 1</a:t>
            </a:r>
            <a:endParaRPr lang="nl-NL"/>
          </a:p>
        </p:txBody>
      </p:sp>
    </p:spTree>
    <p:extLst>
      <p:ext uri="{BB962C8B-B14F-4D97-AF65-F5344CB8AC3E}">
        <p14:creationId xmlns:p14="http://schemas.microsoft.com/office/powerpoint/2010/main" val="358472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18" name="Tijdelijke aanduiding voor tekst 17">
            <a:extLst>
              <a:ext uri="{FF2B5EF4-FFF2-40B4-BE49-F238E27FC236}">
                <a16:creationId xmlns:a16="http://schemas.microsoft.com/office/drawing/2014/main" id="{395C92A4-51EB-3EF8-5875-40E23B9B04C9}"/>
              </a:ext>
            </a:extLst>
          </p:cNvPr>
          <p:cNvSpPr>
            <a:spLocks noGrp="1"/>
          </p:cNvSpPr>
          <p:nvPr>
            <p:ph type="body" sz="quarter" idx="10"/>
          </p:nvPr>
        </p:nvSpPr>
        <p:spPr>
          <a:xfrm>
            <a:off x="464421" y="1329440"/>
            <a:ext cx="7237613" cy="488392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itel 28">
            <a:extLst>
              <a:ext uri="{FF2B5EF4-FFF2-40B4-BE49-F238E27FC236}">
                <a16:creationId xmlns:a16="http://schemas.microsoft.com/office/drawing/2014/main" id="{22EA6825-A9A6-022D-BAA0-89C23B0CA081}"/>
              </a:ext>
            </a:extLst>
          </p:cNvPr>
          <p:cNvSpPr>
            <a:spLocks noGrp="1"/>
          </p:cNvSpPr>
          <p:nvPr>
            <p:ph type="title" hasCustomPrompt="1"/>
          </p:nvPr>
        </p:nvSpPr>
        <p:spPr>
          <a:xfrm flipH="1">
            <a:off x="465789" y="849058"/>
            <a:ext cx="7237613" cy="302094"/>
          </a:xfrm>
          <a:prstGeom prst="rect">
            <a:avLst/>
          </a:prstGeom>
          <a:noFill/>
        </p:spPr>
        <p:txBody>
          <a:bodyPr vert="horz" wrap="none" lIns="0" tIns="0" rIns="0" bIns="0" rtlCol="0" anchor="t">
            <a:noAutofit/>
          </a:bodyPr>
          <a:lstStyle/>
          <a:p>
            <a:r>
              <a:rPr lang="nl-NL"/>
              <a:t>PLAATS HIER JE TITEL</a:t>
            </a:r>
            <a:endParaRPr lang="en-US"/>
          </a:p>
        </p:txBody>
      </p:sp>
      <p:sp>
        <p:nvSpPr>
          <p:cNvPr id="21" name="Slide Number Placeholder 5">
            <a:extLst>
              <a:ext uri="{FF2B5EF4-FFF2-40B4-BE49-F238E27FC236}">
                <a16:creationId xmlns:a16="http://schemas.microsoft.com/office/drawing/2014/main" id="{28A397B8-14D4-C100-3259-15B290FEC763}"/>
              </a:ext>
            </a:extLst>
          </p:cNvPr>
          <p:cNvSpPr>
            <a:spLocks noGrp="1"/>
          </p:cNvSpPr>
          <p:nvPr>
            <p:ph type="sldNum" sz="quarter" idx="4"/>
          </p:nvPr>
        </p:nvSpPr>
        <p:spPr>
          <a:xfrm>
            <a:off x="11005810" y="6348614"/>
            <a:ext cx="491832" cy="259675"/>
          </a:xfrm>
          <a:prstGeom prst="roundRect">
            <a:avLst>
              <a:gd name="adj" fmla="val 50000"/>
            </a:avLst>
          </a:prstGeom>
          <a:noFill/>
        </p:spPr>
        <p:txBody>
          <a:bodyPr vert="horz" wrap="none" lIns="72000" tIns="0" rIns="72000" bIns="0" rtlCol="0" anchor="ctr">
            <a:spAutoFit/>
          </a:bodyPr>
          <a:lstStyle>
            <a:lvl1pPr algn="r">
              <a:defRPr sz="1200">
                <a:solidFill>
                  <a:schemeClr val="bg2"/>
                </a:solidFill>
                <a:latin typeface="+mn-lt"/>
              </a:defRPr>
            </a:lvl1pPr>
          </a:lstStyle>
          <a:p>
            <a:pPr defTabSz="457017"/>
            <a:fld id="{ACB7119F-C2DF-4234-B3BD-A33ADD8FB4F3}" type="slidenum">
              <a:rPr lang="nl-NL" smtClean="0">
                <a:solidFill>
                  <a:srgbClr val="FF6000"/>
                </a:solidFill>
              </a:rPr>
              <a:pPr defTabSz="457017"/>
              <a:t>‹nr.›</a:t>
            </a:fld>
            <a:endParaRPr lang="nl-NL">
              <a:solidFill>
                <a:srgbClr val="FF6000"/>
              </a:solidFill>
            </a:endParaRPr>
          </a:p>
        </p:txBody>
      </p:sp>
      <p:sp>
        <p:nvSpPr>
          <p:cNvPr id="24" name="Footer Placeholder 4">
            <a:extLst>
              <a:ext uri="{FF2B5EF4-FFF2-40B4-BE49-F238E27FC236}">
                <a16:creationId xmlns:a16="http://schemas.microsoft.com/office/drawing/2014/main" id="{FBD59C9B-B97C-BBBF-AF9E-C0D059C7AB93}"/>
              </a:ext>
            </a:extLst>
          </p:cNvPr>
          <p:cNvSpPr>
            <a:spLocks noGrp="1"/>
          </p:cNvSpPr>
          <p:nvPr>
            <p:ph type="ftr" sz="quarter" idx="3"/>
          </p:nvPr>
        </p:nvSpPr>
        <p:spPr>
          <a:xfrm>
            <a:off x="8026479" y="374820"/>
            <a:ext cx="3471159" cy="190788"/>
          </a:xfrm>
          <a:prstGeom prst="rect">
            <a:avLst/>
          </a:prstGeom>
          <a:noFill/>
        </p:spPr>
        <p:txBody>
          <a:bodyPr vert="horz" wrap="square" lIns="0" tIns="0" rIns="0" bIns="0" rtlCol="0" anchor="ctr">
            <a:spAutoFit/>
          </a:bodyPr>
          <a:lstStyle>
            <a:lvl1pPr algn="l">
              <a:defRPr sz="1200" b="1" i="0">
                <a:solidFill>
                  <a:schemeClr val="bg2"/>
                </a:solidFill>
                <a:latin typeface="Arial Black" panose="020B0604020202020204" pitchFamily="34" charset="0"/>
                <a:cs typeface="Arial Black" panose="020B0604020202020204" pitchFamily="34" charset="0"/>
              </a:defRPr>
            </a:lvl1pPr>
          </a:lstStyle>
          <a:p>
            <a:pPr defTabSz="457017"/>
            <a:endParaRPr lang="nl-NL">
              <a:solidFill>
                <a:srgbClr val="FF6000"/>
              </a:solidFill>
            </a:endParaRPr>
          </a:p>
        </p:txBody>
      </p:sp>
      <p:sp>
        <p:nvSpPr>
          <p:cNvPr id="28" name="Tekstvak 27">
            <a:extLst>
              <a:ext uri="{FF2B5EF4-FFF2-40B4-BE49-F238E27FC236}">
                <a16:creationId xmlns:a16="http://schemas.microsoft.com/office/drawing/2014/main" id="{F2BA6174-8C8C-0F5E-834C-81345D101E9D}"/>
              </a:ext>
            </a:extLst>
          </p:cNvPr>
          <p:cNvSpPr txBox="1"/>
          <p:nvPr userDrawn="1"/>
        </p:nvSpPr>
        <p:spPr>
          <a:xfrm>
            <a:off x="465789" y="331715"/>
            <a:ext cx="3161065" cy="276999"/>
          </a:xfrm>
          <a:prstGeom prst="rect">
            <a:avLst/>
          </a:prstGeom>
          <a:noFill/>
        </p:spPr>
        <p:txBody>
          <a:bodyPr wrap="square" lIns="0" rtlCol="0">
            <a:spAutoFit/>
          </a:bodyPr>
          <a:lstStyle/>
          <a:p>
            <a:pPr marL="0" marR="0" lvl="0" indent="0" algn="l" defTabSz="457017"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FF6000"/>
                </a:solidFill>
                <a:effectLst/>
                <a:uLnTx/>
                <a:uFillTx/>
                <a:latin typeface="Arial Black" panose="020B0604020202020204" pitchFamily="34" charset="0"/>
                <a:ea typeface="+mn-ea"/>
                <a:cs typeface="Arial Black" panose="020B0604020202020204" pitchFamily="34" charset="0"/>
              </a:rPr>
              <a:t>KNVB</a:t>
            </a:r>
          </a:p>
        </p:txBody>
      </p:sp>
      <p:grpSp>
        <p:nvGrpSpPr>
          <p:cNvPr id="29" name="INSTRUCTIE">
            <a:extLst>
              <a:ext uri="{FF2B5EF4-FFF2-40B4-BE49-F238E27FC236}">
                <a16:creationId xmlns:a16="http://schemas.microsoft.com/office/drawing/2014/main" id="{D7DC7B56-2004-5CC6-2EDA-236E7F5FBDD0}"/>
              </a:ext>
            </a:extLst>
          </p:cNvPr>
          <p:cNvGrpSpPr/>
          <p:nvPr userDrawn="1"/>
        </p:nvGrpSpPr>
        <p:grpSpPr>
          <a:xfrm>
            <a:off x="-3784959" y="1"/>
            <a:ext cx="3691944" cy="5359349"/>
            <a:chOff x="-3786437" y="0"/>
            <a:chExt cx="3693386" cy="5359349"/>
          </a:xfrm>
        </p:grpSpPr>
        <p:sp>
          <p:nvSpPr>
            <p:cNvPr id="30" name="Rechthoek 29">
              <a:extLst>
                <a:ext uri="{FF2B5EF4-FFF2-40B4-BE49-F238E27FC236}">
                  <a16:creationId xmlns:a16="http://schemas.microsoft.com/office/drawing/2014/main" id="{1A17D3A5-156F-EEA3-481C-0406BCFBD118}"/>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Tekst niveaus kiezen</a:t>
              </a:r>
            </a:p>
          </p:txBody>
        </p:sp>
        <p:sp>
          <p:nvSpPr>
            <p:cNvPr id="31" name="Ovaal 30">
              <a:extLst>
                <a:ext uri="{FF2B5EF4-FFF2-40B4-BE49-F238E27FC236}">
                  <a16:creationId xmlns:a16="http://schemas.microsoft.com/office/drawing/2014/main" id="{5C32A6A8-0CC6-B85F-65EE-6EAC8B5FB901}"/>
                </a:ext>
              </a:extLst>
            </p:cNvPr>
            <p:cNvSpPr/>
            <p:nvPr userDrawn="1"/>
          </p:nvSpPr>
          <p:spPr>
            <a:xfrm>
              <a:off x="-3604183" y="18374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32" name="Rechthoek 31">
              <a:extLst>
                <a:ext uri="{FF2B5EF4-FFF2-40B4-BE49-F238E27FC236}">
                  <a16:creationId xmlns:a16="http://schemas.microsoft.com/office/drawing/2014/main" id="{60A11130-9FB7-E66F-3C1F-B2128DA65545}"/>
                </a:ext>
              </a:extLst>
            </p:cNvPr>
            <p:cNvSpPr/>
            <p:nvPr userDrawn="1"/>
          </p:nvSpPr>
          <p:spPr>
            <a:xfrm>
              <a:off x="-3319415" y="1852724"/>
              <a:ext cx="2949220" cy="2495870"/>
            </a:xfrm>
            <a:prstGeom prst="rect">
              <a:avLst/>
            </a:prstGeom>
            <a:noFill/>
            <a:ln w="25400" cap="flat" cmpd="sng" algn="ctr">
              <a:noFill/>
              <a:prstDash val="solid"/>
            </a:ln>
            <a:effectLst/>
          </p:spPr>
          <p:txBody>
            <a:bodyPr lIns="0" tIns="0" rIns="0" bIns="0" rtlCol="0" anchor="t"/>
            <a:lstStyle/>
            <a:p>
              <a:pPr marL="182490" marR="0" lvl="0" indent="-182490" algn="l" defTabSz="914034" rtl="0" eaLnBrk="1" fontAlgn="auto" latinLnBrk="0" hangingPunct="1">
                <a:lnSpc>
                  <a:spcPct val="100000"/>
                </a:lnSpc>
                <a:spcBef>
                  <a:spcPts val="600"/>
                </a:spcBef>
                <a:spcAft>
                  <a:spcPts val="500"/>
                </a:spcAft>
                <a:buClr>
                  <a:srgbClr val="000000"/>
                </a:buClr>
                <a:buSzPct val="60000"/>
                <a:buFont typeface="Wingdings" panose="05000000000000000000" pitchFamily="2" charset="2"/>
                <a:buChar char=""/>
                <a:tabLst/>
                <a:defRPr/>
              </a:pP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1" indent="-176143" algn="l" defTabSz="914034" rtl="0" eaLnBrk="1" fontAlgn="auto" latinLnBrk="0" hangingPunct="1">
                <a:lnSpc>
                  <a:spcPct val="100000"/>
                </a:lnSpc>
                <a:spcBef>
                  <a:spcPts val="600"/>
                </a:spcBef>
                <a:spcAft>
                  <a:spcPts val="500"/>
                </a:spcAft>
                <a:buClr>
                  <a:srgbClr val="000000"/>
                </a:buClr>
                <a:buSzTx/>
                <a:buFont typeface="Futura Bk BT" panose="020B0502020204020303" pitchFamily="34" charset="0"/>
                <a:buChar char="−"/>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2"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000000"/>
                  </a:solidFill>
                  <a:effectLst/>
                  <a:uLnTx/>
                  <a:uFillTx/>
                  <a:latin typeface="Arial"/>
                  <a:ea typeface="+mn-ea"/>
                  <a:cs typeface="+mn-cs"/>
                </a:rPr>
                <a:t>Standaard tekst</a:t>
              </a:r>
            </a:p>
            <a:p>
              <a:pPr marL="0" marR="0" lvl="3"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1" i="0" u="none" strike="noStrike" kern="1200" cap="none" spc="0" normalizeH="0" baseline="0" noProof="0">
                  <a:ln w="38100">
                    <a:noFill/>
                    <a:miter lim="800000"/>
                  </a:ln>
                  <a:solidFill>
                    <a:srgbClr val="000000"/>
                  </a:solidFill>
                  <a:effectLst/>
                  <a:uLnTx/>
                  <a:uFillTx/>
                  <a:latin typeface="Arial"/>
                  <a:ea typeface="+mn-ea"/>
                  <a:cs typeface="Arial Black" panose="020B0604020202020204" pitchFamily="34" charset="0"/>
                </a:rPr>
                <a:t>Subtitel</a:t>
              </a:r>
            </a:p>
            <a:p>
              <a:pPr marL="0" marR="0" lvl="4"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Ondertitel</a:t>
              </a:r>
            </a:p>
            <a:p>
              <a:pPr marL="223748" marR="0" lvl="5" indent="-217401" algn="l" defTabSz="266593" rtl="0" eaLnBrk="1" fontAlgn="auto" latinLnBrk="0" hangingPunct="1">
                <a:lnSpc>
                  <a:spcPct val="100000"/>
                </a:lnSpc>
                <a:spcBef>
                  <a:spcPts val="600"/>
                </a:spcBef>
                <a:spcAft>
                  <a:spcPts val="500"/>
                </a:spcAft>
                <a:buClr>
                  <a:srgbClr val="000000"/>
                </a:buClr>
                <a:buSzPct val="85000"/>
                <a:buFont typeface="+mj-lt"/>
                <a:buAutoNum type="arabi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Numerieke </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6" indent="-176143" algn="l" defTabSz="266593" rtl="0" eaLnBrk="1" fontAlgn="auto" latinLnBrk="0" hangingPunct="1">
                <a:lnSpc>
                  <a:spcPct val="100000"/>
                </a:lnSpc>
                <a:spcBef>
                  <a:spcPts val="600"/>
                </a:spcBef>
                <a:spcAft>
                  <a:spcPts val="500"/>
                </a:spcAft>
                <a:buClr>
                  <a:srgbClr val="000000"/>
                </a:buClr>
                <a:buSzPct val="60000"/>
                <a:buFont typeface="Wingdings" panose="05000000000000000000" pitchFamily="2" charset="2"/>
                <a:buChar char="l"/>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7" indent="-176143" algn="l" defTabSz="266593" rtl="0" eaLnBrk="1" fontAlgn="auto" latinLnBrk="0" hangingPunct="1">
                <a:lnSpc>
                  <a:spcPct val="100000"/>
                </a:lnSpc>
                <a:spcBef>
                  <a:spcPts val="600"/>
                </a:spcBef>
                <a:spcAft>
                  <a:spcPts val="500"/>
                </a:spcAft>
                <a:buClr>
                  <a:srgbClr val="000000"/>
                </a:buClr>
                <a:buSzTx/>
                <a:buFont typeface="+mj-lt"/>
                <a:buAutoNum type="alphaL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8"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1" u="none" strike="noStrike" kern="1200" cap="none" spc="0" normalizeH="0" baseline="0" noProof="0">
                  <a:ln>
                    <a:noFill/>
                  </a:ln>
                  <a:solidFill>
                    <a:srgbClr val="FFFFFF">
                      <a:lumMod val="50000"/>
                    </a:srgbClr>
                  </a:solidFill>
                  <a:effectLst/>
                  <a:uLnTx/>
                  <a:uFillTx/>
                  <a:latin typeface="Arial"/>
                  <a:ea typeface="+mn-ea"/>
                  <a:cs typeface="+mn-cs"/>
                </a:rPr>
                <a:t>Bronvermelding</a:t>
              </a:r>
            </a:p>
          </p:txBody>
        </p:sp>
        <p:sp>
          <p:nvSpPr>
            <p:cNvPr id="33" name="Ovaal 32">
              <a:extLst>
                <a:ext uri="{FF2B5EF4-FFF2-40B4-BE49-F238E27FC236}">
                  <a16:creationId xmlns:a16="http://schemas.microsoft.com/office/drawing/2014/main" id="{79898B7B-7931-A7AC-C77F-C71C928A3C33}"/>
                </a:ext>
              </a:extLst>
            </p:cNvPr>
            <p:cNvSpPr/>
            <p:nvPr userDrawn="1"/>
          </p:nvSpPr>
          <p:spPr>
            <a:xfrm>
              <a:off x="-3604183" y="212876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34" name="Rechthoek 33">
              <a:extLst>
                <a:ext uri="{FF2B5EF4-FFF2-40B4-BE49-F238E27FC236}">
                  <a16:creationId xmlns:a16="http://schemas.microsoft.com/office/drawing/2014/main" id="{938CA7E7-9361-94FE-85C9-01B9BCA74F0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Kies uit:</a:t>
              </a:r>
            </a:p>
          </p:txBody>
        </p:sp>
        <p:sp>
          <p:nvSpPr>
            <p:cNvPr id="35" name="Ovaal 34">
              <a:extLst>
                <a:ext uri="{FF2B5EF4-FFF2-40B4-BE49-F238E27FC236}">
                  <a16:creationId xmlns:a16="http://schemas.microsoft.com/office/drawing/2014/main" id="{6E2FC638-E87F-0212-EC52-70E488B6CB45}"/>
                </a:ext>
              </a:extLst>
            </p:cNvPr>
            <p:cNvSpPr/>
            <p:nvPr userDrawn="1"/>
          </p:nvSpPr>
          <p:spPr>
            <a:xfrm>
              <a:off x="-3604183" y="242005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36" name="Ovaal 35">
              <a:extLst>
                <a:ext uri="{FF2B5EF4-FFF2-40B4-BE49-F238E27FC236}">
                  <a16:creationId xmlns:a16="http://schemas.microsoft.com/office/drawing/2014/main" id="{57DA2F19-4E25-C182-7A91-FFDB34F62432}"/>
                </a:ext>
              </a:extLst>
            </p:cNvPr>
            <p:cNvSpPr/>
            <p:nvPr userDrawn="1"/>
          </p:nvSpPr>
          <p:spPr>
            <a:xfrm>
              <a:off x="-3604183" y="271133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37" name="Ovaal 36">
              <a:extLst>
                <a:ext uri="{FF2B5EF4-FFF2-40B4-BE49-F238E27FC236}">
                  <a16:creationId xmlns:a16="http://schemas.microsoft.com/office/drawing/2014/main" id="{166C8B9B-3E44-492A-5E16-A13F57DA0252}"/>
                </a:ext>
              </a:extLst>
            </p:cNvPr>
            <p:cNvSpPr/>
            <p:nvPr userDrawn="1"/>
          </p:nvSpPr>
          <p:spPr>
            <a:xfrm>
              <a:off x="-3604183" y="3002620"/>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38" name="Ovaal 37">
              <a:extLst>
                <a:ext uri="{FF2B5EF4-FFF2-40B4-BE49-F238E27FC236}">
                  <a16:creationId xmlns:a16="http://schemas.microsoft.com/office/drawing/2014/main" id="{4E25F0BE-972A-B73D-6D3B-AD3EEEA35E3A}"/>
                </a:ext>
              </a:extLst>
            </p:cNvPr>
            <p:cNvSpPr/>
            <p:nvPr userDrawn="1"/>
          </p:nvSpPr>
          <p:spPr>
            <a:xfrm>
              <a:off x="-3604183" y="329390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39" name="Ovaal 38">
              <a:extLst>
                <a:ext uri="{FF2B5EF4-FFF2-40B4-BE49-F238E27FC236}">
                  <a16:creationId xmlns:a16="http://schemas.microsoft.com/office/drawing/2014/main" id="{0701CFB2-3C9C-23D7-8ECE-072629C8D4F6}"/>
                </a:ext>
              </a:extLst>
            </p:cNvPr>
            <p:cNvSpPr/>
            <p:nvPr userDrawn="1"/>
          </p:nvSpPr>
          <p:spPr>
            <a:xfrm>
              <a:off x="-3604183" y="358518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40" name="Ovaal 39">
              <a:extLst>
                <a:ext uri="{FF2B5EF4-FFF2-40B4-BE49-F238E27FC236}">
                  <a16:creationId xmlns:a16="http://schemas.microsoft.com/office/drawing/2014/main" id="{88CD83D9-D186-0388-872B-981EA56E10C6}"/>
                </a:ext>
              </a:extLst>
            </p:cNvPr>
            <p:cNvSpPr/>
            <p:nvPr userDrawn="1"/>
          </p:nvSpPr>
          <p:spPr>
            <a:xfrm>
              <a:off x="-3604183" y="387647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41" name="Ovaal 40">
              <a:extLst>
                <a:ext uri="{FF2B5EF4-FFF2-40B4-BE49-F238E27FC236}">
                  <a16:creationId xmlns:a16="http://schemas.microsoft.com/office/drawing/2014/main" id="{64839D91-BEC4-4221-8D09-732753232B2B}"/>
                </a:ext>
              </a:extLst>
            </p:cNvPr>
            <p:cNvSpPr/>
            <p:nvPr userDrawn="1"/>
          </p:nvSpPr>
          <p:spPr>
            <a:xfrm>
              <a:off x="-3604183" y="416859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42" name="Rechthoek 41">
              <a:extLst>
                <a:ext uri="{FF2B5EF4-FFF2-40B4-BE49-F238E27FC236}">
                  <a16:creationId xmlns:a16="http://schemas.microsoft.com/office/drawing/2014/main" id="{0EA3CD1B-DF8A-EA8D-8B8E-3783E6F09638}"/>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43" name="ICOON_info">
              <a:extLst>
                <a:ext uri="{FF2B5EF4-FFF2-40B4-BE49-F238E27FC236}">
                  <a16:creationId xmlns:a16="http://schemas.microsoft.com/office/drawing/2014/main" id="{4EFC42E4-CF37-BAD5-D05A-84D7CC18D4B5}"/>
                </a:ext>
              </a:extLst>
            </p:cNvPr>
            <p:cNvGrpSpPr/>
            <p:nvPr userDrawn="1"/>
          </p:nvGrpSpPr>
          <p:grpSpPr>
            <a:xfrm>
              <a:off x="-376736" y="4400186"/>
              <a:ext cx="283685" cy="283685"/>
              <a:chOff x="-510741" y="5913713"/>
              <a:chExt cx="267555" cy="267555"/>
            </a:xfrm>
          </p:grpSpPr>
          <p:sp>
            <p:nvSpPr>
              <p:cNvPr id="95" name="Ovaal 94">
                <a:extLst>
                  <a:ext uri="{FF2B5EF4-FFF2-40B4-BE49-F238E27FC236}">
                    <a16:creationId xmlns:a16="http://schemas.microsoft.com/office/drawing/2014/main" id="{2C82F1A9-1294-23A8-0BBC-9285C0370D08}"/>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6" name="Graphic 163" descr="Informatie">
                <a:extLst>
                  <a:ext uri="{FF2B5EF4-FFF2-40B4-BE49-F238E27FC236}">
                    <a16:creationId xmlns:a16="http://schemas.microsoft.com/office/drawing/2014/main" id="{AF8D5524-F504-83DB-F18B-EFC7F79C2D5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999"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4" name="VOORBEELD">
              <a:extLst>
                <a:ext uri="{FF2B5EF4-FFF2-40B4-BE49-F238E27FC236}">
                  <a16:creationId xmlns:a16="http://schemas.microsoft.com/office/drawing/2014/main" id="{E285AB54-AB44-F807-90DF-07A924097766}"/>
                </a:ext>
              </a:extLst>
            </p:cNvPr>
            <p:cNvGrpSpPr/>
            <p:nvPr userDrawn="1"/>
          </p:nvGrpSpPr>
          <p:grpSpPr>
            <a:xfrm>
              <a:off x="-3605171" y="458674"/>
              <a:ext cx="3234311" cy="558875"/>
              <a:chOff x="-3605171" y="458674"/>
              <a:chExt cx="3234311" cy="558875"/>
            </a:xfrm>
          </p:grpSpPr>
          <p:sp>
            <p:nvSpPr>
              <p:cNvPr id="51" name="Rechthoek 50">
                <a:extLst>
                  <a:ext uri="{FF2B5EF4-FFF2-40B4-BE49-F238E27FC236}">
                    <a16:creationId xmlns:a16="http://schemas.microsoft.com/office/drawing/2014/main" id="{5061769A-D648-06AE-1FC4-54EA83D757E2}"/>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52" name="Rechthoek 51">
                <a:extLst>
                  <a:ext uri="{FF2B5EF4-FFF2-40B4-BE49-F238E27FC236}">
                    <a16:creationId xmlns:a16="http://schemas.microsoft.com/office/drawing/2014/main" id="{77D14B21-473B-D3BA-84C8-DA54A83E5E75}"/>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3" name="Groep 52">
                <a:extLst>
                  <a:ext uri="{FF2B5EF4-FFF2-40B4-BE49-F238E27FC236}">
                    <a16:creationId xmlns:a16="http://schemas.microsoft.com/office/drawing/2014/main" id="{F427E84A-0CCB-BB7A-A3DA-AB91F1E29594}"/>
                  </a:ext>
                </a:extLst>
              </p:cNvPr>
              <p:cNvGrpSpPr/>
              <p:nvPr userDrawn="1"/>
            </p:nvGrpSpPr>
            <p:grpSpPr>
              <a:xfrm>
                <a:off x="-3386247" y="830871"/>
                <a:ext cx="139423" cy="109566"/>
                <a:chOff x="-2866744" y="827071"/>
                <a:chExt cx="168701" cy="132575"/>
              </a:xfrm>
            </p:grpSpPr>
            <p:grpSp>
              <p:nvGrpSpPr>
                <p:cNvPr id="84" name="Groep 83">
                  <a:extLst>
                    <a:ext uri="{FF2B5EF4-FFF2-40B4-BE49-F238E27FC236}">
                      <a16:creationId xmlns:a16="http://schemas.microsoft.com/office/drawing/2014/main" id="{10E87E13-1C68-8BEE-3A5C-7153A42B71D2}"/>
                    </a:ext>
                  </a:extLst>
                </p:cNvPr>
                <p:cNvGrpSpPr/>
                <p:nvPr userDrawn="1"/>
              </p:nvGrpSpPr>
              <p:grpSpPr>
                <a:xfrm>
                  <a:off x="-2866744" y="827071"/>
                  <a:ext cx="168701" cy="132575"/>
                  <a:chOff x="-2866744" y="827071"/>
                  <a:chExt cx="168701" cy="132575"/>
                </a:xfrm>
              </p:grpSpPr>
              <p:cxnSp>
                <p:nvCxnSpPr>
                  <p:cNvPr id="86" name="Rechte verbindingslijn 85">
                    <a:extLst>
                      <a:ext uri="{FF2B5EF4-FFF2-40B4-BE49-F238E27FC236}">
                        <a16:creationId xmlns:a16="http://schemas.microsoft.com/office/drawing/2014/main" id="{3F864058-B7DA-1674-501B-9E9306A9EE23}"/>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D5CE0F7E-29D2-A198-2615-F61C16973BC6}"/>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5DEBE044-3C10-D2A0-0094-D8B2212C7119}"/>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6AA0F3D4-AD31-26E6-A52D-AC93A3CFB182}"/>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F4A9778D-A49D-DDB9-FC9F-48D60199CD0A}"/>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85" name="Pijl: rechts 385">
                  <a:extLst>
                    <a:ext uri="{FF2B5EF4-FFF2-40B4-BE49-F238E27FC236}">
                      <a16:creationId xmlns:a16="http://schemas.microsoft.com/office/drawing/2014/main" id="{D87E6633-3CE3-A775-A315-845F28E80FB7}"/>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4" name="Groep 53">
                <a:extLst>
                  <a:ext uri="{FF2B5EF4-FFF2-40B4-BE49-F238E27FC236}">
                    <a16:creationId xmlns:a16="http://schemas.microsoft.com/office/drawing/2014/main" id="{BEC638C6-FCB6-2CA6-119D-92332F027157}"/>
                  </a:ext>
                </a:extLst>
              </p:cNvPr>
              <p:cNvGrpSpPr/>
              <p:nvPr userDrawn="1"/>
            </p:nvGrpSpPr>
            <p:grpSpPr>
              <a:xfrm>
                <a:off x="-3605171" y="830871"/>
                <a:ext cx="139423" cy="109566"/>
                <a:chOff x="-2866744" y="518074"/>
                <a:chExt cx="168701" cy="132575"/>
              </a:xfrm>
            </p:grpSpPr>
            <p:grpSp>
              <p:nvGrpSpPr>
                <p:cNvPr id="77" name="Groep 76">
                  <a:extLst>
                    <a:ext uri="{FF2B5EF4-FFF2-40B4-BE49-F238E27FC236}">
                      <a16:creationId xmlns:a16="http://schemas.microsoft.com/office/drawing/2014/main" id="{E8EADB47-B9FA-9763-6F7A-842CCA86A6A2}"/>
                    </a:ext>
                  </a:extLst>
                </p:cNvPr>
                <p:cNvGrpSpPr/>
                <p:nvPr userDrawn="1"/>
              </p:nvGrpSpPr>
              <p:grpSpPr>
                <a:xfrm>
                  <a:off x="-2866744" y="518074"/>
                  <a:ext cx="168701" cy="132575"/>
                  <a:chOff x="-2866744" y="518074"/>
                  <a:chExt cx="168701" cy="132575"/>
                </a:xfrm>
              </p:grpSpPr>
              <p:cxnSp>
                <p:nvCxnSpPr>
                  <p:cNvPr id="79" name="Rechte verbindingslijn 78">
                    <a:extLst>
                      <a:ext uri="{FF2B5EF4-FFF2-40B4-BE49-F238E27FC236}">
                        <a16:creationId xmlns:a16="http://schemas.microsoft.com/office/drawing/2014/main" id="{CC5AEFE5-F7FF-FD1B-F766-B34308B8AC41}"/>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1072360B-F4B7-710D-6F32-6FCE311FF2CD}"/>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7AC0C1C7-878A-099E-464A-DC2C5A2BDD96}"/>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6334BDB5-8871-6FC2-299D-6EFB27FF12D2}"/>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7CDA54EE-5476-2743-0D75-5BF19266BEAB}"/>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78" name="Pijl: rechts 378">
                  <a:extLst>
                    <a:ext uri="{FF2B5EF4-FFF2-40B4-BE49-F238E27FC236}">
                      <a16:creationId xmlns:a16="http://schemas.microsoft.com/office/drawing/2014/main" id="{DB076BC4-A44B-7A57-CD10-7A32B81C0E60}"/>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55" name="Rechte verbindingslijn 54">
                <a:extLst>
                  <a:ext uri="{FF2B5EF4-FFF2-40B4-BE49-F238E27FC236}">
                    <a16:creationId xmlns:a16="http://schemas.microsoft.com/office/drawing/2014/main" id="{805B119B-9D73-FF19-6DFC-ECF999CD59CA}"/>
                  </a:ext>
                </a:extLst>
              </p:cNvPr>
              <p:cNvCxnSpPr>
                <a:cxnSpLocks/>
              </p:cNvCxnSpPr>
              <p:nvPr userDrawn="1"/>
            </p:nvCxnSpPr>
            <p:spPr>
              <a:xfrm flipV="1">
                <a:off x="-3459956" y="588169"/>
                <a:ext cx="547687" cy="219076"/>
              </a:xfrm>
              <a:prstGeom prst="line">
                <a:avLst/>
              </a:prstGeom>
              <a:noFill/>
              <a:ln w="19050" cap="rnd" cmpd="sng" algn="ctr">
                <a:solidFill>
                  <a:srgbClr val="211F26"/>
                </a:solidFill>
                <a:prstDash val="solid"/>
                <a:headEnd type="oval"/>
              </a:ln>
              <a:effectLst/>
            </p:spPr>
          </p:cxnSp>
          <p:cxnSp>
            <p:nvCxnSpPr>
              <p:cNvPr id="56" name="Rechte verbindingslijn 55">
                <a:extLst>
                  <a:ext uri="{FF2B5EF4-FFF2-40B4-BE49-F238E27FC236}">
                    <a16:creationId xmlns:a16="http://schemas.microsoft.com/office/drawing/2014/main" id="{E6C8721C-64CB-7D55-FDD5-D50EB57E754C}"/>
                  </a:ext>
                </a:extLst>
              </p:cNvPr>
              <p:cNvCxnSpPr>
                <a:cxnSpLocks/>
              </p:cNvCxnSpPr>
              <p:nvPr userDrawn="1"/>
            </p:nvCxnSpPr>
            <p:spPr>
              <a:xfrm>
                <a:off x="-3224213" y="828675"/>
                <a:ext cx="319088" cy="0"/>
              </a:xfrm>
              <a:prstGeom prst="line">
                <a:avLst/>
              </a:prstGeom>
              <a:noFill/>
              <a:ln w="19050" cap="rnd" cmpd="sng" algn="ctr">
                <a:solidFill>
                  <a:srgbClr val="211F26"/>
                </a:solidFill>
                <a:prstDash val="solid"/>
                <a:headEnd type="oval"/>
              </a:ln>
              <a:effectLst/>
            </p:spPr>
          </p:cxnSp>
          <p:sp>
            <p:nvSpPr>
              <p:cNvPr id="57" name="Rechthoek 56">
                <a:extLst>
                  <a:ext uri="{FF2B5EF4-FFF2-40B4-BE49-F238E27FC236}">
                    <a16:creationId xmlns:a16="http://schemas.microsoft.com/office/drawing/2014/main" id="{51DB2B3C-A39D-B7CF-408B-6B17E9DB09F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omhoog</a:t>
                </a:r>
              </a:p>
            </p:txBody>
          </p:sp>
          <p:sp>
            <p:nvSpPr>
              <p:cNvPr id="58" name="Rechthoek 57">
                <a:extLst>
                  <a:ext uri="{FF2B5EF4-FFF2-40B4-BE49-F238E27FC236}">
                    <a16:creationId xmlns:a16="http://schemas.microsoft.com/office/drawing/2014/main" id="{33F3351E-F2EC-89EB-0F8B-09D66B67281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omlaag</a:t>
                </a:r>
              </a:p>
            </p:txBody>
          </p:sp>
          <p:grpSp>
            <p:nvGrpSpPr>
              <p:cNvPr id="59" name="Groep 58">
                <a:extLst>
                  <a:ext uri="{FF2B5EF4-FFF2-40B4-BE49-F238E27FC236}">
                    <a16:creationId xmlns:a16="http://schemas.microsoft.com/office/drawing/2014/main" id="{8FD8EAEF-24F6-9219-A5E5-9C266AB2623B}"/>
                  </a:ext>
                </a:extLst>
              </p:cNvPr>
              <p:cNvGrpSpPr/>
              <p:nvPr userDrawn="1"/>
            </p:nvGrpSpPr>
            <p:grpSpPr>
              <a:xfrm>
                <a:off x="-2916763" y="769168"/>
                <a:ext cx="268738" cy="248381"/>
                <a:chOff x="-2916763" y="769168"/>
                <a:chExt cx="268738" cy="248381"/>
              </a:xfrm>
            </p:grpSpPr>
            <p:sp>
              <p:nvSpPr>
                <p:cNvPr id="69" name="Rechthoek 68">
                  <a:extLst>
                    <a:ext uri="{FF2B5EF4-FFF2-40B4-BE49-F238E27FC236}">
                      <a16:creationId xmlns:a16="http://schemas.microsoft.com/office/drawing/2014/main" id="{20F8ACB5-C069-F437-8E7C-C9F82E1E01DD}"/>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70" name="Groep 69">
                  <a:extLst>
                    <a:ext uri="{FF2B5EF4-FFF2-40B4-BE49-F238E27FC236}">
                      <a16:creationId xmlns:a16="http://schemas.microsoft.com/office/drawing/2014/main" id="{13A334A6-EF77-4C5B-CFA4-5F94A9782353}"/>
                    </a:ext>
                  </a:extLst>
                </p:cNvPr>
                <p:cNvGrpSpPr/>
                <p:nvPr userDrawn="1"/>
              </p:nvGrpSpPr>
              <p:grpSpPr>
                <a:xfrm>
                  <a:off x="-2866744" y="827071"/>
                  <a:ext cx="168701" cy="132575"/>
                  <a:chOff x="-2866744" y="827071"/>
                  <a:chExt cx="168701" cy="132575"/>
                </a:xfrm>
              </p:grpSpPr>
              <p:cxnSp>
                <p:nvCxnSpPr>
                  <p:cNvPr id="72" name="Rechte verbindingslijn 71">
                    <a:extLst>
                      <a:ext uri="{FF2B5EF4-FFF2-40B4-BE49-F238E27FC236}">
                        <a16:creationId xmlns:a16="http://schemas.microsoft.com/office/drawing/2014/main" id="{2BA19257-2045-82AB-86AC-67D7AF6F8F25}"/>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FB7ABA51-682A-4338-D648-34C87120AA95}"/>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B45E5B4-95EE-4C41-BF50-67C9AEA18AF9}"/>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740B64A2-2FB9-3889-7301-05955A555C99}"/>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09EB5DC0-6399-C8EE-5F9A-3FF3F1531FD3}"/>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71" name="Pijl: rechts 371">
                  <a:extLst>
                    <a:ext uri="{FF2B5EF4-FFF2-40B4-BE49-F238E27FC236}">
                      <a16:creationId xmlns:a16="http://schemas.microsoft.com/office/drawing/2014/main" id="{63A62F96-FC18-C085-E76A-491283E1D7EE}"/>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60" name="Groep 59">
                <a:extLst>
                  <a:ext uri="{FF2B5EF4-FFF2-40B4-BE49-F238E27FC236}">
                    <a16:creationId xmlns:a16="http://schemas.microsoft.com/office/drawing/2014/main" id="{76765B4D-B381-CC6A-3DF9-1DA2342848EB}"/>
                  </a:ext>
                </a:extLst>
              </p:cNvPr>
              <p:cNvGrpSpPr/>
              <p:nvPr userDrawn="1"/>
            </p:nvGrpSpPr>
            <p:grpSpPr>
              <a:xfrm>
                <a:off x="-2916763" y="460171"/>
                <a:ext cx="268738" cy="248381"/>
                <a:chOff x="-2916763" y="460171"/>
                <a:chExt cx="268738" cy="248381"/>
              </a:xfrm>
            </p:grpSpPr>
            <p:sp>
              <p:nvSpPr>
                <p:cNvPr id="61" name="Rechthoek 60">
                  <a:extLst>
                    <a:ext uri="{FF2B5EF4-FFF2-40B4-BE49-F238E27FC236}">
                      <a16:creationId xmlns:a16="http://schemas.microsoft.com/office/drawing/2014/main" id="{FBC03ABE-4963-6D3B-3506-FE2D2F2B49FB}"/>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62" name="Groep 61">
                  <a:extLst>
                    <a:ext uri="{FF2B5EF4-FFF2-40B4-BE49-F238E27FC236}">
                      <a16:creationId xmlns:a16="http://schemas.microsoft.com/office/drawing/2014/main" id="{95B3FBF1-F751-E443-C0F7-97BE9B22A1FD}"/>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D9DC172D-9043-95D1-C9CA-D360728E3507}"/>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8602F7AE-E004-73C1-1F04-9CCBDB1EBEA9}"/>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0FB72D42-E86C-B2FA-3ED7-2E296795DA60}"/>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82DBDE47-8D5D-FFA8-CF3B-1A021AA7F537}"/>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429CF02-61A7-369A-5158-9188CCCDE11B}"/>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63" name="Pijl: rechts 363">
                  <a:extLst>
                    <a:ext uri="{FF2B5EF4-FFF2-40B4-BE49-F238E27FC236}">
                      <a16:creationId xmlns:a16="http://schemas.microsoft.com/office/drawing/2014/main" id="{53554E02-1C63-2E62-5D1B-FCC6A947567F}"/>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45" name="Groep 44">
              <a:extLst>
                <a:ext uri="{FF2B5EF4-FFF2-40B4-BE49-F238E27FC236}">
                  <a16:creationId xmlns:a16="http://schemas.microsoft.com/office/drawing/2014/main" id="{B4D0D240-52EE-C13B-93CD-52B613D193D3}"/>
                </a:ext>
              </a:extLst>
            </p:cNvPr>
            <p:cNvGrpSpPr/>
            <p:nvPr userDrawn="1"/>
          </p:nvGrpSpPr>
          <p:grpSpPr>
            <a:xfrm>
              <a:off x="-938434" y="4663037"/>
              <a:ext cx="627798" cy="576693"/>
              <a:chOff x="-1753862" y="6112775"/>
              <a:chExt cx="759635" cy="697798"/>
            </a:xfrm>
          </p:grpSpPr>
          <p:grpSp>
            <p:nvGrpSpPr>
              <p:cNvPr id="46" name="Inspireren">
                <a:extLst>
                  <a:ext uri="{FF2B5EF4-FFF2-40B4-BE49-F238E27FC236}">
                    <a16:creationId xmlns:a16="http://schemas.microsoft.com/office/drawing/2014/main" id="{0305D65A-4090-DECB-057F-B206F3560EA5}"/>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8" name="Freeform 12">
                  <a:extLst>
                    <a:ext uri="{FF2B5EF4-FFF2-40B4-BE49-F238E27FC236}">
                      <a16:creationId xmlns:a16="http://schemas.microsoft.com/office/drawing/2014/main" id="{3815C494-5EAC-74E6-1D10-1B5977BBC55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49" name="Freeform 13">
                  <a:extLst>
                    <a:ext uri="{FF2B5EF4-FFF2-40B4-BE49-F238E27FC236}">
                      <a16:creationId xmlns:a16="http://schemas.microsoft.com/office/drawing/2014/main" id="{7F5E2430-A1AE-9F5B-CC09-5CD8CE87736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50" name="Freeform 14">
                  <a:extLst>
                    <a:ext uri="{FF2B5EF4-FFF2-40B4-BE49-F238E27FC236}">
                      <a16:creationId xmlns:a16="http://schemas.microsoft.com/office/drawing/2014/main" id="{E803F7EE-F064-8EAA-63F0-D54AA4B292C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grpSp>
          <p:sp>
            <p:nvSpPr>
              <p:cNvPr id="47" name="Tekstvak 46">
                <a:extLst>
                  <a:ext uri="{FF2B5EF4-FFF2-40B4-BE49-F238E27FC236}">
                    <a16:creationId xmlns:a16="http://schemas.microsoft.com/office/drawing/2014/main" id="{0BD81650-DDF1-E328-B81B-6C15AD32DFB2}"/>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sp>
        <p:nvSpPr>
          <p:cNvPr id="2" name="Titel 1">
            <a:extLst>
              <a:ext uri="{FF2B5EF4-FFF2-40B4-BE49-F238E27FC236}">
                <a16:creationId xmlns:a16="http://schemas.microsoft.com/office/drawing/2014/main" id="{59A04D9F-5A42-746D-488D-71CB973FD89E}"/>
              </a:ext>
            </a:extLst>
          </p:cNvPr>
          <p:cNvSpPr txBox="1">
            <a:spLocks/>
          </p:cNvSpPr>
          <p:nvPr userDrawn="1"/>
        </p:nvSpPr>
        <p:spPr>
          <a:xfrm flipH="1">
            <a:off x="465790" y="-553344"/>
            <a:ext cx="11031849" cy="302094"/>
          </a:xfrm>
          <a:prstGeom prst="rect">
            <a:avLst/>
          </a:prstGeom>
          <a:noFill/>
        </p:spPr>
        <p:txBody>
          <a:bodyPr vert="horz" wrap="none" lIns="0" tIns="0" rIns="0" bIns="0" rtlCol="0" anchor="t">
            <a:noAutofit/>
          </a:bodyPr>
          <a:lstStyle>
            <a:lvl1pPr algn="ctr" defTabSz="914400" rtl="0" eaLnBrk="1" latinLnBrk="0" hangingPunct="1">
              <a:lnSpc>
                <a:spcPct val="90000"/>
              </a:lnSpc>
              <a:spcBef>
                <a:spcPct val="0"/>
              </a:spcBef>
              <a:buNone/>
              <a:defRPr sz="2100" b="1" i="0" kern="1200" cap="all" baseline="0">
                <a:solidFill>
                  <a:schemeClr val="bg2"/>
                </a:solidFill>
                <a:latin typeface="+mn-lt"/>
                <a:ea typeface="+mj-ea"/>
                <a:cs typeface="Arial Black" panose="020B0604020202020204" pitchFamily="34" charset="0"/>
              </a:defRPr>
            </a:lvl1pPr>
          </a:lstStyle>
          <a:p>
            <a:pPr marL="0" marR="0" lvl="0" indent="0" algn="ctr" defTabSz="914034" rtl="0" eaLnBrk="1" fontAlgn="auto" latinLnBrk="0" hangingPunct="1">
              <a:lnSpc>
                <a:spcPct val="90000"/>
              </a:lnSpc>
              <a:spcBef>
                <a:spcPct val="0"/>
              </a:spcBef>
              <a:spcAft>
                <a:spcPts val="0"/>
              </a:spcAft>
              <a:buClrTx/>
              <a:buSzTx/>
              <a:buFontTx/>
              <a:buNone/>
              <a:tabLst/>
              <a:defRPr/>
            </a:pPr>
            <a:r>
              <a:rPr kumimoji="0" lang="nl-NL" sz="2099" b="1" i="0" u="none" strike="noStrike" kern="1200" cap="all" spc="300" normalizeH="0" baseline="0" noProof="0">
                <a:ln>
                  <a:noFill/>
                </a:ln>
                <a:solidFill>
                  <a:srgbClr val="FF6000"/>
                </a:solidFill>
                <a:effectLst/>
                <a:uLnTx/>
                <a:uFillTx/>
                <a:latin typeface="Arial"/>
                <a:ea typeface="+mj-ea"/>
              </a:rPr>
              <a:t>tekst</a:t>
            </a:r>
          </a:p>
        </p:txBody>
      </p:sp>
    </p:spTree>
    <p:extLst>
      <p:ext uri="{BB962C8B-B14F-4D97-AF65-F5344CB8AC3E}">
        <p14:creationId xmlns:p14="http://schemas.microsoft.com/office/powerpoint/2010/main" val="11100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elpagina 1">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E7DF1051-9BF4-FD67-8240-27581784933C}"/>
              </a:ext>
            </a:extLst>
          </p:cNvPr>
          <p:cNvSpPr/>
          <p:nvPr userDrawn="1"/>
        </p:nvSpPr>
        <p:spPr>
          <a:xfrm>
            <a:off x="-1" y="1091822"/>
            <a:ext cx="11757916" cy="5766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17"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srgbClr val="FFFFFF"/>
              </a:solidFill>
              <a:effectLst/>
              <a:uLnTx/>
              <a:uFillTx/>
              <a:latin typeface="Arial"/>
              <a:ea typeface="+mn-ea"/>
              <a:cs typeface="+mn-cs"/>
            </a:endParaRPr>
          </a:p>
        </p:txBody>
      </p:sp>
      <p:sp>
        <p:nvSpPr>
          <p:cNvPr id="17" name="Rechthoek 16">
            <a:extLst>
              <a:ext uri="{FF2B5EF4-FFF2-40B4-BE49-F238E27FC236}">
                <a16:creationId xmlns:a16="http://schemas.microsoft.com/office/drawing/2014/main" id="{A4FA883C-CFB4-176C-2F06-671349FEC0F5}"/>
              </a:ext>
            </a:extLst>
          </p:cNvPr>
          <p:cNvSpPr/>
          <p:nvPr userDrawn="1"/>
        </p:nvSpPr>
        <p:spPr>
          <a:xfrm>
            <a:off x="-1" y="4230448"/>
            <a:ext cx="11757916" cy="26275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17"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srgbClr val="FFFFFF"/>
              </a:solidFill>
              <a:effectLst/>
              <a:uLnTx/>
              <a:uFillTx/>
              <a:latin typeface="Arial"/>
              <a:ea typeface="+mn-ea"/>
              <a:cs typeface="+mn-cs"/>
            </a:endParaRPr>
          </a:p>
        </p:txBody>
      </p:sp>
      <p:sp>
        <p:nvSpPr>
          <p:cNvPr id="18" name="Tijdelijke aanduiding voor tekst 17">
            <a:extLst>
              <a:ext uri="{FF2B5EF4-FFF2-40B4-BE49-F238E27FC236}">
                <a16:creationId xmlns:a16="http://schemas.microsoft.com/office/drawing/2014/main" id="{395C92A4-51EB-3EF8-5875-40E23B9B04C9}"/>
              </a:ext>
            </a:extLst>
          </p:cNvPr>
          <p:cNvSpPr>
            <a:spLocks noGrp="1"/>
          </p:cNvSpPr>
          <p:nvPr>
            <p:ph type="body" sz="quarter" idx="10"/>
          </p:nvPr>
        </p:nvSpPr>
        <p:spPr>
          <a:xfrm>
            <a:off x="859472" y="4578913"/>
            <a:ext cx="6842562" cy="1634455"/>
          </a:xfrm>
        </p:spPr>
        <p:txBody>
          <a:bodyPr/>
          <a:lstStyle>
            <a:lvl1pPr marL="0" indent="0">
              <a:buNone/>
              <a:defRPr sz="2199"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1" name="Slide Number Placeholder 5">
            <a:extLst>
              <a:ext uri="{FF2B5EF4-FFF2-40B4-BE49-F238E27FC236}">
                <a16:creationId xmlns:a16="http://schemas.microsoft.com/office/drawing/2014/main" id="{28A397B8-14D4-C100-3259-15B290FEC763}"/>
              </a:ext>
            </a:extLst>
          </p:cNvPr>
          <p:cNvSpPr>
            <a:spLocks noGrp="1"/>
          </p:cNvSpPr>
          <p:nvPr>
            <p:ph type="sldNum" sz="quarter" idx="4"/>
          </p:nvPr>
        </p:nvSpPr>
        <p:spPr>
          <a:xfrm>
            <a:off x="11005810" y="7251856"/>
            <a:ext cx="491832" cy="259675"/>
          </a:xfrm>
          <a:prstGeom prst="roundRect">
            <a:avLst>
              <a:gd name="adj" fmla="val 50000"/>
            </a:avLst>
          </a:prstGeom>
          <a:noFill/>
        </p:spPr>
        <p:txBody>
          <a:bodyPr vert="horz" wrap="none" lIns="72000" tIns="0" rIns="72000" bIns="0" rtlCol="0" anchor="ctr">
            <a:spAutoFit/>
          </a:bodyPr>
          <a:lstStyle>
            <a:lvl1pPr algn="r">
              <a:defRPr sz="1200">
                <a:solidFill>
                  <a:schemeClr val="bg2"/>
                </a:solidFill>
                <a:latin typeface="+mn-lt"/>
              </a:defRPr>
            </a:lvl1pPr>
          </a:lstStyle>
          <a:p>
            <a:pPr defTabSz="457017"/>
            <a:fld id="{ACB7119F-C2DF-4234-B3BD-A33ADD8FB4F3}" type="slidenum">
              <a:rPr lang="nl-NL" smtClean="0">
                <a:solidFill>
                  <a:srgbClr val="FF6000"/>
                </a:solidFill>
              </a:rPr>
              <a:pPr defTabSz="457017"/>
              <a:t>‹nr.›</a:t>
            </a:fld>
            <a:endParaRPr lang="nl-NL">
              <a:solidFill>
                <a:srgbClr val="FF6000"/>
              </a:solidFill>
            </a:endParaRPr>
          </a:p>
        </p:txBody>
      </p:sp>
      <p:sp>
        <p:nvSpPr>
          <p:cNvPr id="24" name="Footer Placeholder 4">
            <a:extLst>
              <a:ext uri="{FF2B5EF4-FFF2-40B4-BE49-F238E27FC236}">
                <a16:creationId xmlns:a16="http://schemas.microsoft.com/office/drawing/2014/main" id="{FBD59C9B-B97C-BBBF-AF9E-C0D059C7AB93}"/>
              </a:ext>
            </a:extLst>
          </p:cNvPr>
          <p:cNvSpPr>
            <a:spLocks noGrp="1"/>
          </p:cNvSpPr>
          <p:nvPr>
            <p:ph type="ftr" sz="quarter" idx="3"/>
          </p:nvPr>
        </p:nvSpPr>
        <p:spPr>
          <a:xfrm>
            <a:off x="859473" y="2436541"/>
            <a:ext cx="10638169" cy="1793907"/>
          </a:xfrm>
          <a:prstGeom prst="rect">
            <a:avLst/>
          </a:prstGeom>
          <a:noFill/>
        </p:spPr>
        <p:txBody>
          <a:bodyPr vert="horz" wrap="square" lIns="0" tIns="0" rIns="0" bIns="0" rtlCol="0" anchor="t">
            <a:normAutofit/>
          </a:bodyPr>
          <a:lstStyle>
            <a:lvl1pPr algn="l">
              <a:lnSpc>
                <a:spcPct val="90000"/>
              </a:lnSpc>
              <a:defRPr sz="5998" b="1" i="0" cap="all" baseline="0">
                <a:solidFill>
                  <a:schemeClr val="bg2"/>
                </a:solidFill>
                <a:latin typeface="Arial Black" panose="020B0604020202020204" pitchFamily="34" charset="0"/>
                <a:cs typeface="Arial Black" panose="020B0604020202020204" pitchFamily="34" charset="0"/>
              </a:defRPr>
            </a:lvl1pPr>
          </a:lstStyle>
          <a:p>
            <a:pPr defTabSz="457017"/>
            <a:endParaRPr lang="nl-NL">
              <a:solidFill>
                <a:srgbClr val="FF6000"/>
              </a:solidFill>
            </a:endParaRPr>
          </a:p>
        </p:txBody>
      </p:sp>
      <p:sp>
        <p:nvSpPr>
          <p:cNvPr id="8" name="Date Placeholder 3">
            <a:extLst>
              <a:ext uri="{FF2B5EF4-FFF2-40B4-BE49-F238E27FC236}">
                <a16:creationId xmlns:a16="http://schemas.microsoft.com/office/drawing/2014/main" id="{37BF3147-4D7D-F0A9-6548-26CFB228BD3D}"/>
              </a:ext>
            </a:extLst>
          </p:cNvPr>
          <p:cNvSpPr>
            <a:spLocks noGrp="1"/>
          </p:cNvSpPr>
          <p:nvPr>
            <p:ph type="dt" sz="half" idx="2"/>
          </p:nvPr>
        </p:nvSpPr>
        <p:spPr>
          <a:xfrm>
            <a:off x="1113662" y="7261677"/>
            <a:ext cx="204560" cy="240030"/>
          </a:xfrm>
          <a:prstGeom prst="roundRect">
            <a:avLst>
              <a:gd name="adj" fmla="val 50000"/>
            </a:avLst>
          </a:prstGeom>
          <a:solidFill>
            <a:schemeClr val="bg1"/>
          </a:solidFill>
        </p:spPr>
        <p:txBody>
          <a:bodyPr vert="horz" wrap="none" lIns="72000" tIns="0" rIns="72000" bIns="0" rtlCol="0" anchor="ctr">
            <a:spAutoFit/>
          </a:bodyPr>
          <a:lstStyle>
            <a:lvl1pPr algn="ctr">
              <a:defRPr sz="1200">
                <a:solidFill>
                  <a:schemeClr val="bg2"/>
                </a:solidFill>
                <a:latin typeface="+mn-lt"/>
              </a:defRPr>
            </a:lvl1pPr>
          </a:lstStyle>
          <a:p>
            <a:pPr defTabSz="457017"/>
            <a:endParaRPr lang="nl-NL">
              <a:solidFill>
                <a:srgbClr val="FF6000"/>
              </a:solidFill>
            </a:endParaRPr>
          </a:p>
        </p:txBody>
      </p:sp>
      <p:pic>
        <p:nvPicPr>
          <p:cNvPr id="9" name="Afbeelding 8">
            <a:extLst>
              <a:ext uri="{FF2B5EF4-FFF2-40B4-BE49-F238E27FC236}">
                <a16:creationId xmlns:a16="http://schemas.microsoft.com/office/drawing/2014/main" id="{A5662C33-E115-DBEC-6FCF-36B29C73D24B}"/>
              </a:ext>
            </a:extLst>
          </p:cNvPr>
          <p:cNvPicPr>
            <a:picLocks noChangeAspect="1"/>
          </p:cNvPicPr>
          <p:nvPr userDrawn="1"/>
        </p:nvPicPr>
        <p:blipFill>
          <a:blip r:embed="rId2"/>
          <a:stretch>
            <a:fillRect/>
          </a:stretch>
        </p:blipFill>
        <p:spPr>
          <a:xfrm>
            <a:off x="217915" y="458675"/>
            <a:ext cx="1275985" cy="1276483"/>
          </a:xfrm>
          <a:prstGeom prst="rect">
            <a:avLst/>
          </a:prstGeom>
        </p:spPr>
      </p:pic>
      <p:sp>
        <p:nvSpPr>
          <p:cNvPr id="15" name="Rechthoek 14">
            <a:extLst>
              <a:ext uri="{FF2B5EF4-FFF2-40B4-BE49-F238E27FC236}">
                <a16:creationId xmlns:a16="http://schemas.microsoft.com/office/drawing/2014/main" id="{9E688E74-BDD0-7240-1B16-DCB6CE50939B}"/>
              </a:ext>
            </a:extLst>
          </p:cNvPr>
          <p:cNvSpPr/>
          <p:nvPr userDrawn="1"/>
        </p:nvSpPr>
        <p:spPr>
          <a:xfrm>
            <a:off x="1" y="2521652"/>
            <a:ext cx="445867" cy="4336348"/>
          </a:xfrm>
          <a:prstGeom prst="rect">
            <a:avLst/>
          </a:prstGeom>
          <a:gradFill flip="none" rotWithShape="1">
            <a:gsLst>
              <a:gs pos="0">
                <a:schemeClr val="bg2"/>
              </a:gs>
              <a:gs pos="43000">
                <a:schemeClr val="accent2"/>
              </a:gs>
              <a:gs pos="99000">
                <a:schemeClr val="accent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17"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srgbClr val="FFFFFF"/>
              </a:solidFill>
              <a:effectLst/>
              <a:uLnTx/>
              <a:uFillTx/>
              <a:latin typeface="Arial"/>
              <a:ea typeface="+mn-ea"/>
              <a:cs typeface="+mn-cs"/>
            </a:endParaRPr>
          </a:p>
        </p:txBody>
      </p:sp>
      <p:grpSp>
        <p:nvGrpSpPr>
          <p:cNvPr id="19" name="INSTRUCTIE">
            <a:extLst>
              <a:ext uri="{FF2B5EF4-FFF2-40B4-BE49-F238E27FC236}">
                <a16:creationId xmlns:a16="http://schemas.microsoft.com/office/drawing/2014/main" id="{B6DCAD1F-E4CF-F668-3371-89057BE44BAE}"/>
              </a:ext>
            </a:extLst>
          </p:cNvPr>
          <p:cNvGrpSpPr/>
          <p:nvPr userDrawn="1"/>
        </p:nvGrpSpPr>
        <p:grpSpPr>
          <a:xfrm>
            <a:off x="-3784959" y="1"/>
            <a:ext cx="3691944" cy="5359349"/>
            <a:chOff x="-3786437" y="0"/>
            <a:chExt cx="3693386" cy="5359349"/>
          </a:xfrm>
        </p:grpSpPr>
        <p:sp>
          <p:nvSpPr>
            <p:cNvPr id="22" name="Rechthoek 21">
              <a:extLst>
                <a:ext uri="{FF2B5EF4-FFF2-40B4-BE49-F238E27FC236}">
                  <a16:creationId xmlns:a16="http://schemas.microsoft.com/office/drawing/2014/main" id="{61EB1AC4-B888-147B-B7B7-29E3295F82DA}"/>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Tekst niveaus kiezen</a:t>
              </a:r>
            </a:p>
          </p:txBody>
        </p:sp>
        <p:sp>
          <p:nvSpPr>
            <p:cNvPr id="23" name="Ovaal 22">
              <a:extLst>
                <a:ext uri="{FF2B5EF4-FFF2-40B4-BE49-F238E27FC236}">
                  <a16:creationId xmlns:a16="http://schemas.microsoft.com/office/drawing/2014/main" id="{3E9B7E6D-4E91-73A3-E4D7-DDBC5DB4D7A2}"/>
                </a:ext>
              </a:extLst>
            </p:cNvPr>
            <p:cNvSpPr/>
            <p:nvPr userDrawn="1"/>
          </p:nvSpPr>
          <p:spPr>
            <a:xfrm>
              <a:off x="-3604183" y="18374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25" name="Rechthoek 24">
              <a:extLst>
                <a:ext uri="{FF2B5EF4-FFF2-40B4-BE49-F238E27FC236}">
                  <a16:creationId xmlns:a16="http://schemas.microsoft.com/office/drawing/2014/main" id="{8F9E005C-13BD-A157-5A49-9A820F3B7C45}"/>
                </a:ext>
              </a:extLst>
            </p:cNvPr>
            <p:cNvSpPr/>
            <p:nvPr userDrawn="1"/>
          </p:nvSpPr>
          <p:spPr>
            <a:xfrm>
              <a:off x="-3319415" y="1829864"/>
              <a:ext cx="2949220" cy="2495870"/>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600"/>
                </a:spcBef>
                <a:spcAft>
                  <a:spcPts val="500"/>
                </a:spcAft>
                <a:buClr>
                  <a:srgbClr val="000000"/>
                </a:buClr>
                <a:buSzPct val="60000"/>
                <a:buFont typeface="Wingdings" panose="05000000000000000000" pitchFamily="2" charset="2"/>
                <a:buNone/>
                <a:tabLst/>
                <a:defRPr/>
              </a:pPr>
              <a:r>
                <a:rPr kumimoji="0" lang="nl-NL" sz="1200" b="1" i="0" u="none" strike="noStrike" kern="1200" cap="none" spc="0" normalizeH="0" baseline="0" noProof="0">
                  <a:ln>
                    <a:noFill/>
                  </a:ln>
                  <a:solidFill>
                    <a:srgbClr val="FF6000"/>
                  </a:solidFill>
                  <a:effectLst/>
                  <a:uLnTx/>
                  <a:uFillTx/>
                  <a:latin typeface="Arial"/>
                  <a:ea typeface="+mn-ea"/>
                  <a:cs typeface="+mn-cs"/>
                </a:rPr>
                <a:t>Ondertitel</a:t>
              </a:r>
            </a:p>
            <a:p>
              <a:pPr marL="358631" marR="0" lvl="1" indent="-176143" algn="l" defTabSz="914034" rtl="0" eaLnBrk="1" fontAlgn="auto" latinLnBrk="0" hangingPunct="1">
                <a:lnSpc>
                  <a:spcPct val="100000"/>
                </a:lnSpc>
                <a:spcBef>
                  <a:spcPts val="600"/>
                </a:spcBef>
                <a:spcAft>
                  <a:spcPts val="500"/>
                </a:spcAft>
                <a:buClr>
                  <a:srgbClr val="FF6000"/>
                </a:buClr>
                <a:buSzTx/>
                <a:buFont typeface="Futura Bk BT" panose="020B0502020204020303" pitchFamily="34" charset="0"/>
                <a:buChar char="−"/>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2"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Standaard tekst</a:t>
              </a:r>
            </a:p>
            <a:p>
              <a:pPr marL="0" marR="0" lvl="3"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1" i="0" u="none" strike="noStrike" kern="1200" cap="none" spc="0" normalizeH="0" baseline="0" noProof="0">
                  <a:ln w="38100">
                    <a:noFill/>
                    <a:miter lim="800000"/>
                  </a:ln>
                  <a:solidFill>
                    <a:srgbClr val="FF6000"/>
                  </a:solidFill>
                  <a:effectLst/>
                  <a:uLnTx/>
                  <a:uFillTx/>
                  <a:latin typeface="Arial"/>
                  <a:ea typeface="+mn-ea"/>
                  <a:cs typeface="Arial Black" panose="020B0604020202020204" pitchFamily="34" charset="0"/>
                </a:rPr>
                <a:t>Subtitel</a:t>
              </a:r>
            </a:p>
            <a:p>
              <a:pPr marL="0" marR="0" lvl="4"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Ondertitel</a:t>
              </a:r>
            </a:p>
            <a:p>
              <a:pPr marL="223748" marR="0" lvl="5" indent="-217401" algn="l" defTabSz="266593" rtl="0" eaLnBrk="1" fontAlgn="auto" latinLnBrk="0" hangingPunct="1">
                <a:lnSpc>
                  <a:spcPct val="100000"/>
                </a:lnSpc>
                <a:spcBef>
                  <a:spcPts val="600"/>
                </a:spcBef>
                <a:spcAft>
                  <a:spcPts val="500"/>
                </a:spcAft>
                <a:buClr>
                  <a:srgbClr val="FF6000"/>
                </a:buClr>
                <a:buSzPct val="85000"/>
                <a:buFont typeface="+mj-lt"/>
                <a:buAutoNum type="arabi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Numerieke </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6" indent="-176143" algn="l" defTabSz="266593" rtl="0" eaLnBrk="1" fontAlgn="auto" latinLnBrk="0" hangingPunct="1">
                <a:lnSpc>
                  <a:spcPct val="100000"/>
                </a:lnSpc>
                <a:spcBef>
                  <a:spcPts val="600"/>
                </a:spcBef>
                <a:spcAft>
                  <a:spcPts val="500"/>
                </a:spcAft>
                <a:buClr>
                  <a:srgbClr val="FF6000"/>
                </a:buClr>
                <a:buSzPct val="60000"/>
                <a:buFont typeface="Wingdings" panose="05000000000000000000" pitchFamily="2" charset="2"/>
                <a:buChar char="l"/>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7" indent="-176143" algn="l" defTabSz="266593" rtl="0" eaLnBrk="1" fontAlgn="auto" latinLnBrk="0" hangingPunct="1">
                <a:lnSpc>
                  <a:spcPct val="100000"/>
                </a:lnSpc>
                <a:spcBef>
                  <a:spcPts val="600"/>
                </a:spcBef>
                <a:spcAft>
                  <a:spcPts val="500"/>
                </a:spcAft>
                <a:buClr>
                  <a:srgbClr val="FF6000"/>
                </a:buClr>
                <a:buSzTx/>
                <a:buFont typeface="+mj-lt"/>
                <a:buAutoNum type="alphaL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8"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1" u="none" strike="noStrike" kern="1200" cap="none" spc="0" normalizeH="0" baseline="0" noProof="0">
                  <a:ln>
                    <a:noFill/>
                  </a:ln>
                  <a:solidFill>
                    <a:srgbClr val="FF6000"/>
                  </a:solidFill>
                  <a:effectLst/>
                  <a:uLnTx/>
                  <a:uFillTx/>
                  <a:latin typeface="Arial"/>
                  <a:ea typeface="+mn-ea"/>
                  <a:cs typeface="+mn-cs"/>
                </a:rPr>
                <a:t>Bronvermelding</a:t>
              </a:r>
            </a:p>
          </p:txBody>
        </p:sp>
        <p:sp>
          <p:nvSpPr>
            <p:cNvPr id="26" name="Ovaal 25">
              <a:extLst>
                <a:ext uri="{FF2B5EF4-FFF2-40B4-BE49-F238E27FC236}">
                  <a16:creationId xmlns:a16="http://schemas.microsoft.com/office/drawing/2014/main" id="{86872418-6140-2CDE-27E3-EE1B6B62BE45}"/>
                </a:ext>
              </a:extLst>
            </p:cNvPr>
            <p:cNvSpPr/>
            <p:nvPr userDrawn="1"/>
          </p:nvSpPr>
          <p:spPr>
            <a:xfrm>
              <a:off x="-3604183" y="212876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7" name="Rechthoek 26">
              <a:extLst>
                <a:ext uri="{FF2B5EF4-FFF2-40B4-BE49-F238E27FC236}">
                  <a16:creationId xmlns:a16="http://schemas.microsoft.com/office/drawing/2014/main" id="{864BA368-8D2A-4971-500E-BECAC6B28BE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Kies uit:</a:t>
              </a:r>
            </a:p>
          </p:txBody>
        </p:sp>
        <p:sp>
          <p:nvSpPr>
            <p:cNvPr id="28" name="Ovaal 27">
              <a:extLst>
                <a:ext uri="{FF2B5EF4-FFF2-40B4-BE49-F238E27FC236}">
                  <a16:creationId xmlns:a16="http://schemas.microsoft.com/office/drawing/2014/main" id="{141FAA6F-03BA-BA8B-A4D6-31592DBCCFC1}"/>
                </a:ext>
              </a:extLst>
            </p:cNvPr>
            <p:cNvSpPr/>
            <p:nvPr userDrawn="1"/>
          </p:nvSpPr>
          <p:spPr>
            <a:xfrm>
              <a:off x="-3604183" y="242005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29" name="Ovaal 28">
              <a:extLst>
                <a:ext uri="{FF2B5EF4-FFF2-40B4-BE49-F238E27FC236}">
                  <a16:creationId xmlns:a16="http://schemas.microsoft.com/office/drawing/2014/main" id="{05139220-82B2-6288-9C7B-379D33BC2D7F}"/>
                </a:ext>
              </a:extLst>
            </p:cNvPr>
            <p:cNvSpPr/>
            <p:nvPr userDrawn="1"/>
          </p:nvSpPr>
          <p:spPr>
            <a:xfrm>
              <a:off x="-3604183" y="271133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30" name="Ovaal 29">
              <a:extLst>
                <a:ext uri="{FF2B5EF4-FFF2-40B4-BE49-F238E27FC236}">
                  <a16:creationId xmlns:a16="http://schemas.microsoft.com/office/drawing/2014/main" id="{D55429F5-F71F-B4CC-1CAE-0EED156DB67E}"/>
                </a:ext>
              </a:extLst>
            </p:cNvPr>
            <p:cNvSpPr/>
            <p:nvPr userDrawn="1"/>
          </p:nvSpPr>
          <p:spPr>
            <a:xfrm>
              <a:off x="-3604183" y="3002620"/>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31" name="Ovaal 30">
              <a:extLst>
                <a:ext uri="{FF2B5EF4-FFF2-40B4-BE49-F238E27FC236}">
                  <a16:creationId xmlns:a16="http://schemas.microsoft.com/office/drawing/2014/main" id="{5D62B9E0-C7BD-E080-0E39-6EC91C59E9F2}"/>
                </a:ext>
              </a:extLst>
            </p:cNvPr>
            <p:cNvSpPr/>
            <p:nvPr userDrawn="1"/>
          </p:nvSpPr>
          <p:spPr>
            <a:xfrm>
              <a:off x="-3604183" y="329390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32" name="Ovaal 31">
              <a:extLst>
                <a:ext uri="{FF2B5EF4-FFF2-40B4-BE49-F238E27FC236}">
                  <a16:creationId xmlns:a16="http://schemas.microsoft.com/office/drawing/2014/main" id="{1A505D26-5619-9330-7A6A-9A07EE62C6BD}"/>
                </a:ext>
              </a:extLst>
            </p:cNvPr>
            <p:cNvSpPr/>
            <p:nvPr userDrawn="1"/>
          </p:nvSpPr>
          <p:spPr>
            <a:xfrm>
              <a:off x="-3604183" y="358518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33" name="Ovaal 32">
              <a:extLst>
                <a:ext uri="{FF2B5EF4-FFF2-40B4-BE49-F238E27FC236}">
                  <a16:creationId xmlns:a16="http://schemas.microsoft.com/office/drawing/2014/main" id="{E7D84D7C-67DD-B0F1-EE59-F3C1A20364A2}"/>
                </a:ext>
              </a:extLst>
            </p:cNvPr>
            <p:cNvSpPr/>
            <p:nvPr userDrawn="1"/>
          </p:nvSpPr>
          <p:spPr>
            <a:xfrm>
              <a:off x="-3604183" y="387647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34" name="Ovaal 33">
              <a:extLst>
                <a:ext uri="{FF2B5EF4-FFF2-40B4-BE49-F238E27FC236}">
                  <a16:creationId xmlns:a16="http://schemas.microsoft.com/office/drawing/2014/main" id="{83782FEC-4C8F-5830-9589-E8C52E210ED6}"/>
                </a:ext>
              </a:extLst>
            </p:cNvPr>
            <p:cNvSpPr/>
            <p:nvPr userDrawn="1"/>
          </p:nvSpPr>
          <p:spPr>
            <a:xfrm>
              <a:off x="-3604183" y="416859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35" name="Rechthoek 34">
              <a:extLst>
                <a:ext uri="{FF2B5EF4-FFF2-40B4-BE49-F238E27FC236}">
                  <a16:creationId xmlns:a16="http://schemas.microsoft.com/office/drawing/2014/main" id="{33FA361D-59D4-CFCA-2EB6-A5907D9AFDFD}"/>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36" name="ICOON_info">
              <a:extLst>
                <a:ext uri="{FF2B5EF4-FFF2-40B4-BE49-F238E27FC236}">
                  <a16:creationId xmlns:a16="http://schemas.microsoft.com/office/drawing/2014/main" id="{33239D85-4DBF-C09A-DE26-5DFE18FA1CD0}"/>
                </a:ext>
              </a:extLst>
            </p:cNvPr>
            <p:cNvGrpSpPr/>
            <p:nvPr userDrawn="1"/>
          </p:nvGrpSpPr>
          <p:grpSpPr>
            <a:xfrm>
              <a:off x="-376736" y="4400186"/>
              <a:ext cx="283685" cy="283685"/>
              <a:chOff x="-510741" y="5913713"/>
              <a:chExt cx="267555" cy="267555"/>
            </a:xfrm>
          </p:grpSpPr>
          <p:sp>
            <p:nvSpPr>
              <p:cNvPr id="84" name="Ovaal 83">
                <a:extLst>
                  <a:ext uri="{FF2B5EF4-FFF2-40B4-BE49-F238E27FC236}">
                    <a16:creationId xmlns:a16="http://schemas.microsoft.com/office/drawing/2014/main" id="{72BDC81B-5EEC-3EF9-CC9B-5B486D9956C2}"/>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5" name="Graphic 163" descr="Informatie">
                <a:extLst>
                  <a:ext uri="{FF2B5EF4-FFF2-40B4-BE49-F238E27FC236}">
                    <a16:creationId xmlns:a16="http://schemas.microsoft.com/office/drawing/2014/main" id="{62A86F06-A319-D5C3-52DA-5D9C3A90C84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999"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7" name="VOORBEELD">
              <a:extLst>
                <a:ext uri="{FF2B5EF4-FFF2-40B4-BE49-F238E27FC236}">
                  <a16:creationId xmlns:a16="http://schemas.microsoft.com/office/drawing/2014/main" id="{5BEEFCE9-9788-7DBF-74AE-91547DA5E9A4}"/>
                </a:ext>
              </a:extLst>
            </p:cNvPr>
            <p:cNvGrpSpPr/>
            <p:nvPr userDrawn="1"/>
          </p:nvGrpSpPr>
          <p:grpSpPr>
            <a:xfrm>
              <a:off x="-3605171" y="458674"/>
              <a:ext cx="3234311" cy="558875"/>
              <a:chOff x="-3605171" y="458674"/>
              <a:chExt cx="3234311" cy="558875"/>
            </a:xfrm>
          </p:grpSpPr>
          <p:sp>
            <p:nvSpPr>
              <p:cNvPr id="44" name="Rechthoek 43">
                <a:extLst>
                  <a:ext uri="{FF2B5EF4-FFF2-40B4-BE49-F238E27FC236}">
                    <a16:creationId xmlns:a16="http://schemas.microsoft.com/office/drawing/2014/main" id="{114CC534-2A6F-ADC5-0F6F-3F7E7809F03A}"/>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45" name="Rechthoek 44">
                <a:extLst>
                  <a:ext uri="{FF2B5EF4-FFF2-40B4-BE49-F238E27FC236}">
                    <a16:creationId xmlns:a16="http://schemas.microsoft.com/office/drawing/2014/main" id="{B1DB0451-256C-C5D9-D7A7-E2524465AD7E}"/>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46" name="Groep 45">
                <a:extLst>
                  <a:ext uri="{FF2B5EF4-FFF2-40B4-BE49-F238E27FC236}">
                    <a16:creationId xmlns:a16="http://schemas.microsoft.com/office/drawing/2014/main" id="{2546A4AC-F7EC-48C4-B279-1FE6D662388D}"/>
                  </a:ext>
                </a:extLst>
              </p:cNvPr>
              <p:cNvGrpSpPr/>
              <p:nvPr userDrawn="1"/>
            </p:nvGrpSpPr>
            <p:grpSpPr>
              <a:xfrm>
                <a:off x="-3386247" y="830871"/>
                <a:ext cx="139423" cy="109566"/>
                <a:chOff x="-2866744" y="827071"/>
                <a:chExt cx="168701" cy="132575"/>
              </a:xfrm>
            </p:grpSpPr>
            <p:grpSp>
              <p:nvGrpSpPr>
                <p:cNvPr id="77" name="Groep 76">
                  <a:extLst>
                    <a:ext uri="{FF2B5EF4-FFF2-40B4-BE49-F238E27FC236}">
                      <a16:creationId xmlns:a16="http://schemas.microsoft.com/office/drawing/2014/main" id="{3BFEC501-CDC9-3F36-B4ED-002B9FEEA3D4}"/>
                    </a:ext>
                  </a:extLst>
                </p:cNvPr>
                <p:cNvGrpSpPr/>
                <p:nvPr userDrawn="1"/>
              </p:nvGrpSpPr>
              <p:grpSpPr>
                <a:xfrm>
                  <a:off x="-2866744" y="827071"/>
                  <a:ext cx="168701" cy="132575"/>
                  <a:chOff x="-2866744" y="827071"/>
                  <a:chExt cx="168701" cy="132575"/>
                </a:xfrm>
              </p:grpSpPr>
              <p:cxnSp>
                <p:nvCxnSpPr>
                  <p:cNvPr id="79" name="Rechte verbindingslijn 78">
                    <a:extLst>
                      <a:ext uri="{FF2B5EF4-FFF2-40B4-BE49-F238E27FC236}">
                        <a16:creationId xmlns:a16="http://schemas.microsoft.com/office/drawing/2014/main" id="{4724EF3D-CF87-F03D-F31E-4AE33DA0C767}"/>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66C0B7C8-28B4-CE35-3749-C587606D267C}"/>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621EEBC2-9A7B-F088-7B46-8B5C21846328}"/>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2CC9232C-294A-3378-762D-FC28441151C6}"/>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B4C6677E-5086-75C7-BC41-CFC29AFF893C}"/>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78" name="Pijl: rechts 385">
                  <a:extLst>
                    <a:ext uri="{FF2B5EF4-FFF2-40B4-BE49-F238E27FC236}">
                      <a16:creationId xmlns:a16="http://schemas.microsoft.com/office/drawing/2014/main" id="{71EB41A0-E41F-CD00-B9C4-015B196BE4C9}"/>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7" name="Groep 46">
                <a:extLst>
                  <a:ext uri="{FF2B5EF4-FFF2-40B4-BE49-F238E27FC236}">
                    <a16:creationId xmlns:a16="http://schemas.microsoft.com/office/drawing/2014/main" id="{738F2820-9223-BD06-CF87-897CFDEDD02B}"/>
                  </a:ext>
                </a:extLst>
              </p:cNvPr>
              <p:cNvGrpSpPr/>
              <p:nvPr userDrawn="1"/>
            </p:nvGrpSpPr>
            <p:grpSpPr>
              <a:xfrm>
                <a:off x="-3605171" y="830871"/>
                <a:ext cx="139423" cy="109566"/>
                <a:chOff x="-2866744" y="518074"/>
                <a:chExt cx="168701" cy="132575"/>
              </a:xfrm>
            </p:grpSpPr>
            <p:grpSp>
              <p:nvGrpSpPr>
                <p:cNvPr id="70" name="Groep 69">
                  <a:extLst>
                    <a:ext uri="{FF2B5EF4-FFF2-40B4-BE49-F238E27FC236}">
                      <a16:creationId xmlns:a16="http://schemas.microsoft.com/office/drawing/2014/main" id="{802CEE59-2BB0-9F32-7EB9-064385BCBD7F}"/>
                    </a:ext>
                  </a:extLst>
                </p:cNvPr>
                <p:cNvGrpSpPr/>
                <p:nvPr userDrawn="1"/>
              </p:nvGrpSpPr>
              <p:grpSpPr>
                <a:xfrm>
                  <a:off x="-2866744" y="518074"/>
                  <a:ext cx="168701" cy="132575"/>
                  <a:chOff x="-2866744" y="518074"/>
                  <a:chExt cx="168701" cy="132575"/>
                </a:xfrm>
              </p:grpSpPr>
              <p:cxnSp>
                <p:nvCxnSpPr>
                  <p:cNvPr id="72" name="Rechte verbindingslijn 71">
                    <a:extLst>
                      <a:ext uri="{FF2B5EF4-FFF2-40B4-BE49-F238E27FC236}">
                        <a16:creationId xmlns:a16="http://schemas.microsoft.com/office/drawing/2014/main" id="{8CCFB850-43FC-6E72-7EFB-273F32C8F449}"/>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33CACE0B-1D66-2BA4-AD9B-070751F1DE35}"/>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20B3633-F877-1475-186F-F1DAEBAF46D4}"/>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40186E8-088B-C09C-5E68-B0604E9862ED}"/>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CA7DE552-24FC-760A-94E9-8600A89F8134}"/>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71" name="Pijl: rechts 378">
                  <a:extLst>
                    <a:ext uri="{FF2B5EF4-FFF2-40B4-BE49-F238E27FC236}">
                      <a16:creationId xmlns:a16="http://schemas.microsoft.com/office/drawing/2014/main" id="{A90613A2-4FAB-5C56-C24B-869B1B7DE4CC}"/>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48" name="Rechte verbindingslijn 47">
                <a:extLst>
                  <a:ext uri="{FF2B5EF4-FFF2-40B4-BE49-F238E27FC236}">
                    <a16:creationId xmlns:a16="http://schemas.microsoft.com/office/drawing/2014/main" id="{3A2C63FC-8B71-AA10-AAFF-913E314C52EA}"/>
                  </a:ext>
                </a:extLst>
              </p:cNvPr>
              <p:cNvCxnSpPr>
                <a:cxnSpLocks/>
              </p:cNvCxnSpPr>
              <p:nvPr userDrawn="1"/>
            </p:nvCxnSpPr>
            <p:spPr>
              <a:xfrm flipV="1">
                <a:off x="-3459956" y="588169"/>
                <a:ext cx="547687" cy="219076"/>
              </a:xfrm>
              <a:prstGeom prst="line">
                <a:avLst/>
              </a:prstGeom>
              <a:noFill/>
              <a:ln w="19050" cap="rnd" cmpd="sng" algn="ctr">
                <a:solidFill>
                  <a:srgbClr val="211F26"/>
                </a:solidFill>
                <a:prstDash val="solid"/>
                <a:headEnd type="oval"/>
              </a:ln>
              <a:effectLst/>
            </p:spPr>
          </p:cxnSp>
          <p:cxnSp>
            <p:nvCxnSpPr>
              <p:cNvPr id="49" name="Rechte verbindingslijn 48">
                <a:extLst>
                  <a:ext uri="{FF2B5EF4-FFF2-40B4-BE49-F238E27FC236}">
                    <a16:creationId xmlns:a16="http://schemas.microsoft.com/office/drawing/2014/main" id="{FA1983C3-4B1E-184B-0244-05E117C45796}"/>
                  </a:ext>
                </a:extLst>
              </p:cNvPr>
              <p:cNvCxnSpPr>
                <a:cxnSpLocks/>
              </p:cNvCxnSpPr>
              <p:nvPr userDrawn="1"/>
            </p:nvCxnSpPr>
            <p:spPr>
              <a:xfrm>
                <a:off x="-3224213" y="828675"/>
                <a:ext cx="319088" cy="0"/>
              </a:xfrm>
              <a:prstGeom prst="line">
                <a:avLst/>
              </a:prstGeom>
              <a:noFill/>
              <a:ln w="19050" cap="rnd" cmpd="sng" algn="ctr">
                <a:solidFill>
                  <a:srgbClr val="211F26"/>
                </a:solidFill>
                <a:prstDash val="solid"/>
                <a:headEnd type="oval"/>
              </a:ln>
              <a:effectLst/>
            </p:spPr>
          </p:cxnSp>
          <p:sp>
            <p:nvSpPr>
              <p:cNvPr id="50" name="Rechthoek 49">
                <a:extLst>
                  <a:ext uri="{FF2B5EF4-FFF2-40B4-BE49-F238E27FC236}">
                    <a16:creationId xmlns:a16="http://schemas.microsoft.com/office/drawing/2014/main" id="{973532DF-5083-B507-521C-22A19FB4783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omhoog</a:t>
                </a:r>
              </a:p>
            </p:txBody>
          </p:sp>
          <p:sp>
            <p:nvSpPr>
              <p:cNvPr id="51" name="Rechthoek 50">
                <a:extLst>
                  <a:ext uri="{FF2B5EF4-FFF2-40B4-BE49-F238E27FC236}">
                    <a16:creationId xmlns:a16="http://schemas.microsoft.com/office/drawing/2014/main" id="{196D401F-B1BD-E385-1868-40306BB54CB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omlaag</a:t>
                </a:r>
              </a:p>
            </p:txBody>
          </p:sp>
          <p:grpSp>
            <p:nvGrpSpPr>
              <p:cNvPr id="52" name="Groep 51">
                <a:extLst>
                  <a:ext uri="{FF2B5EF4-FFF2-40B4-BE49-F238E27FC236}">
                    <a16:creationId xmlns:a16="http://schemas.microsoft.com/office/drawing/2014/main" id="{9DF34E8C-FB17-BE11-11E5-21E17E14C095}"/>
                  </a:ext>
                </a:extLst>
              </p:cNvPr>
              <p:cNvGrpSpPr/>
              <p:nvPr userDrawn="1"/>
            </p:nvGrpSpPr>
            <p:grpSpPr>
              <a:xfrm>
                <a:off x="-2916763" y="769168"/>
                <a:ext cx="268738" cy="248381"/>
                <a:chOff x="-2916763" y="769168"/>
                <a:chExt cx="268738" cy="248381"/>
              </a:xfrm>
            </p:grpSpPr>
            <p:sp>
              <p:nvSpPr>
                <p:cNvPr id="62" name="Rechthoek 61">
                  <a:extLst>
                    <a:ext uri="{FF2B5EF4-FFF2-40B4-BE49-F238E27FC236}">
                      <a16:creationId xmlns:a16="http://schemas.microsoft.com/office/drawing/2014/main" id="{8EAD0CF0-8EF3-8314-C4F8-02A0FF35ACC9}"/>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63" name="Groep 62">
                  <a:extLst>
                    <a:ext uri="{FF2B5EF4-FFF2-40B4-BE49-F238E27FC236}">
                      <a16:creationId xmlns:a16="http://schemas.microsoft.com/office/drawing/2014/main" id="{E0CCC964-F6F2-3A05-41D0-8F74714CCFD1}"/>
                    </a:ext>
                  </a:extLst>
                </p:cNvPr>
                <p:cNvGrpSpPr/>
                <p:nvPr userDrawn="1"/>
              </p:nvGrpSpPr>
              <p:grpSpPr>
                <a:xfrm>
                  <a:off x="-2866744" y="827071"/>
                  <a:ext cx="168701" cy="132575"/>
                  <a:chOff x="-2866744" y="827071"/>
                  <a:chExt cx="168701" cy="132575"/>
                </a:xfrm>
              </p:grpSpPr>
              <p:cxnSp>
                <p:nvCxnSpPr>
                  <p:cNvPr id="65" name="Rechte verbindingslijn 64">
                    <a:extLst>
                      <a:ext uri="{FF2B5EF4-FFF2-40B4-BE49-F238E27FC236}">
                        <a16:creationId xmlns:a16="http://schemas.microsoft.com/office/drawing/2014/main" id="{CA1C4D88-C61B-BC8D-044C-998A5A6A5480}"/>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9E44C369-4D02-029C-F8AE-A1BA316F7943}"/>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9D65020-0F22-7D4D-7B98-B342EB022321}"/>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2FD0F275-64BE-1C01-112D-8337EF44DC17}"/>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24A6419D-AFE9-B59E-1FB9-13AC8EF6DE94}"/>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64" name="Pijl: rechts 371">
                  <a:extLst>
                    <a:ext uri="{FF2B5EF4-FFF2-40B4-BE49-F238E27FC236}">
                      <a16:creationId xmlns:a16="http://schemas.microsoft.com/office/drawing/2014/main" id="{E7268611-0AAD-3E16-9A6B-6038114A6BA0}"/>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3" name="Groep 52">
                <a:extLst>
                  <a:ext uri="{FF2B5EF4-FFF2-40B4-BE49-F238E27FC236}">
                    <a16:creationId xmlns:a16="http://schemas.microsoft.com/office/drawing/2014/main" id="{BEB6F07F-6D12-6C3D-4DE8-C317126F73BA}"/>
                  </a:ext>
                </a:extLst>
              </p:cNvPr>
              <p:cNvGrpSpPr/>
              <p:nvPr userDrawn="1"/>
            </p:nvGrpSpPr>
            <p:grpSpPr>
              <a:xfrm>
                <a:off x="-2916763" y="460171"/>
                <a:ext cx="268738" cy="248381"/>
                <a:chOff x="-2916763" y="460171"/>
                <a:chExt cx="268738" cy="248381"/>
              </a:xfrm>
            </p:grpSpPr>
            <p:sp>
              <p:nvSpPr>
                <p:cNvPr id="54" name="Rechthoek 53">
                  <a:extLst>
                    <a:ext uri="{FF2B5EF4-FFF2-40B4-BE49-F238E27FC236}">
                      <a16:creationId xmlns:a16="http://schemas.microsoft.com/office/drawing/2014/main" id="{22FDE739-C9C9-27D7-0DC5-BC9D9564E52A}"/>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5" name="Groep 54">
                  <a:extLst>
                    <a:ext uri="{FF2B5EF4-FFF2-40B4-BE49-F238E27FC236}">
                      <a16:creationId xmlns:a16="http://schemas.microsoft.com/office/drawing/2014/main" id="{14DA8C8C-0F54-08DF-792C-7BA0ED21D87A}"/>
                    </a:ext>
                  </a:extLst>
                </p:cNvPr>
                <p:cNvGrpSpPr/>
                <p:nvPr userDrawn="1"/>
              </p:nvGrpSpPr>
              <p:grpSpPr>
                <a:xfrm>
                  <a:off x="-2866744" y="518074"/>
                  <a:ext cx="168701" cy="132575"/>
                  <a:chOff x="-2866744" y="518074"/>
                  <a:chExt cx="168701" cy="132575"/>
                </a:xfrm>
              </p:grpSpPr>
              <p:cxnSp>
                <p:nvCxnSpPr>
                  <p:cNvPr id="57" name="Rechte verbindingslijn 56">
                    <a:extLst>
                      <a:ext uri="{FF2B5EF4-FFF2-40B4-BE49-F238E27FC236}">
                        <a16:creationId xmlns:a16="http://schemas.microsoft.com/office/drawing/2014/main" id="{756298FF-B410-C4FF-5C94-AB2B79CBE4C8}"/>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34D8BD5E-A8DF-FFB6-9A31-BECB336412CC}"/>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7BC89BE9-9B3C-62B1-B90C-EC64E847FC3D}"/>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5BBE21EF-28E9-974D-3882-EB2E2ED54202}"/>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8DC80B3-AEEE-D61C-1E0F-92A7EC00366A}"/>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56" name="Pijl: rechts 363">
                  <a:extLst>
                    <a:ext uri="{FF2B5EF4-FFF2-40B4-BE49-F238E27FC236}">
                      <a16:creationId xmlns:a16="http://schemas.microsoft.com/office/drawing/2014/main" id="{2003DE0C-0854-6ACC-A3F3-7B4CC9D24D5F}"/>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38" name="Groep 37">
              <a:extLst>
                <a:ext uri="{FF2B5EF4-FFF2-40B4-BE49-F238E27FC236}">
                  <a16:creationId xmlns:a16="http://schemas.microsoft.com/office/drawing/2014/main" id="{2E588602-62C0-5816-0ECA-589592D80202}"/>
                </a:ext>
              </a:extLst>
            </p:cNvPr>
            <p:cNvGrpSpPr/>
            <p:nvPr userDrawn="1"/>
          </p:nvGrpSpPr>
          <p:grpSpPr>
            <a:xfrm>
              <a:off x="-938434" y="4663037"/>
              <a:ext cx="627798" cy="576693"/>
              <a:chOff x="-1753862" y="6112775"/>
              <a:chExt cx="759635" cy="697798"/>
            </a:xfrm>
          </p:grpSpPr>
          <p:grpSp>
            <p:nvGrpSpPr>
              <p:cNvPr id="39" name="Inspireren">
                <a:extLst>
                  <a:ext uri="{FF2B5EF4-FFF2-40B4-BE49-F238E27FC236}">
                    <a16:creationId xmlns:a16="http://schemas.microsoft.com/office/drawing/2014/main" id="{7E8523C7-A2ED-7F62-2AF3-EADA78D37223}"/>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A730A901-F97E-C2C4-24BB-32B410B745C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42" name="Freeform 13">
                  <a:extLst>
                    <a:ext uri="{FF2B5EF4-FFF2-40B4-BE49-F238E27FC236}">
                      <a16:creationId xmlns:a16="http://schemas.microsoft.com/office/drawing/2014/main" id="{F1BD818D-56DF-B044-A626-FCA19D20DE37}"/>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43" name="Freeform 14">
                  <a:extLst>
                    <a:ext uri="{FF2B5EF4-FFF2-40B4-BE49-F238E27FC236}">
                      <a16:creationId xmlns:a16="http://schemas.microsoft.com/office/drawing/2014/main" id="{2D5D0458-BD54-A25B-6BE8-31719987B49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grpSp>
          <p:sp>
            <p:nvSpPr>
              <p:cNvPr id="40" name="Tekstvak 39">
                <a:extLst>
                  <a:ext uri="{FF2B5EF4-FFF2-40B4-BE49-F238E27FC236}">
                    <a16:creationId xmlns:a16="http://schemas.microsoft.com/office/drawing/2014/main" id="{40580738-1FD7-8C67-94DE-EC8343630FFA}"/>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grpSp>
        <p:nvGrpSpPr>
          <p:cNvPr id="87" name="Groep 86">
            <a:extLst>
              <a:ext uri="{FF2B5EF4-FFF2-40B4-BE49-F238E27FC236}">
                <a16:creationId xmlns:a16="http://schemas.microsoft.com/office/drawing/2014/main" id="{CD548EA3-3D11-E55A-EEDF-65A09CA4013C}"/>
              </a:ext>
            </a:extLst>
          </p:cNvPr>
          <p:cNvGrpSpPr/>
          <p:nvPr userDrawn="1"/>
        </p:nvGrpSpPr>
        <p:grpSpPr>
          <a:xfrm>
            <a:off x="-3783456" y="5626930"/>
            <a:ext cx="3591688" cy="1231070"/>
            <a:chOff x="-3811438" y="1383"/>
            <a:chExt cx="3593091" cy="1231070"/>
          </a:xfrm>
        </p:grpSpPr>
        <p:sp>
          <p:nvSpPr>
            <p:cNvPr id="88" name="Rechthoek 87">
              <a:extLst>
                <a:ext uri="{FF2B5EF4-FFF2-40B4-BE49-F238E27FC236}">
                  <a16:creationId xmlns:a16="http://schemas.microsoft.com/office/drawing/2014/main" id="{4635094B-E9FC-A6AB-2F1B-A081C7389922}"/>
                </a:ext>
              </a:extLst>
            </p:cNvPr>
            <p:cNvSpPr/>
            <p:nvPr userDrawn="1"/>
          </p:nvSpPr>
          <p:spPr>
            <a:xfrm>
              <a:off x="-3811438" y="1383"/>
              <a:ext cx="3593091" cy="1231070"/>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TITEL VAN DE PRESENTATIE AANPASSEN</a:t>
              </a:r>
            </a:p>
          </p:txBody>
        </p:sp>
        <p:sp>
          <p:nvSpPr>
            <p:cNvPr id="89" name="Ovaal 88">
              <a:extLst>
                <a:ext uri="{FF2B5EF4-FFF2-40B4-BE49-F238E27FC236}">
                  <a16:creationId xmlns:a16="http://schemas.microsoft.com/office/drawing/2014/main" id="{5725D407-DBC2-C9FC-4640-3A96FA227EBC}"/>
                </a:ext>
              </a:extLst>
            </p:cNvPr>
            <p:cNvSpPr/>
            <p:nvPr userDrawn="1"/>
          </p:nvSpPr>
          <p:spPr>
            <a:xfrm>
              <a:off x="-3628860" y="466707"/>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90" name="Rechthoek 89">
              <a:extLst>
                <a:ext uri="{FF2B5EF4-FFF2-40B4-BE49-F238E27FC236}">
                  <a16:creationId xmlns:a16="http://schemas.microsoft.com/office/drawing/2014/main" id="{115FE250-03A1-F075-6378-5614DF5ACC1B}"/>
                </a:ext>
              </a:extLst>
            </p:cNvPr>
            <p:cNvSpPr/>
            <p:nvPr userDrawn="1"/>
          </p:nvSpPr>
          <p:spPr>
            <a:xfrm>
              <a:off x="-3344688" y="466707"/>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Plaats de titel van de presentatie in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 titel van de presentatie zal nu op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 slides verschijnen.</a:t>
              </a:r>
            </a:p>
          </p:txBody>
        </p:sp>
      </p:grpSp>
      <p:sp>
        <p:nvSpPr>
          <p:cNvPr id="3" name="Titel 1">
            <a:extLst>
              <a:ext uri="{FF2B5EF4-FFF2-40B4-BE49-F238E27FC236}">
                <a16:creationId xmlns:a16="http://schemas.microsoft.com/office/drawing/2014/main" id="{E5C21AB5-A99C-0EE2-53ED-067758D8FE0D}"/>
              </a:ext>
            </a:extLst>
          </p:cNvPr>
          <p:cNvSpPr>
            <a:spLocks noGrp="1"/>
          </p:cNvSpPr>
          <p:nvPr>
            <p:ph type="title" hasCustomPrompt="1"/>
          </p:nvPr>
        </p:nvSpPr>
        <p:spPr>
          <a:xfrm flipH="1">
            <a:off x="465790" y="-553344"/>
            <a:ext cx="11031849" cy="302094"/>
          </a:xfrm>
        </p:spPr>
        <p:txBody>
          <a:bodyPr/>
          <a:lstStyle>
            <a:lvl1pPr algn="ctr">
              <a:defRPr cap="all" spc="300" baseline="0">
                <a:solidFill>
                  <a:schemeClr val="bg2"/>
                </a:solidFill>
                <a:latin typeface="+mn-lt"/>
              </a:defRPr>
            </a:lvl1pPr>
          </a:lstStyle>
          <a:p>
            <a:r>
              <a:rPr lang="nl-NL" cap="all" baseline="0"/>
              <a:t>Titelpagina 1</a:t>
            </a:r>
            <a:endParaRPr lang="nl-NL"/>
          </a:p>
        </p:txBody>
      </p:sp>
    </p:spTree>
    <p:extLst>
      <p:ext uri="{BB962C8B-B14F-4D97-AF65-F5344CB8AC3E}">
        <p14:creationId xmlns:p14="http://schemas.microsoft.com/office/powerpoint/2010/main" val="32601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ekst">
    <p:spTree>
      <p:nvGrpSpPr>
        <p:cNvPr id="1" name=""/>
        <p:cNvGrpSpPr/>
        <p:nvPr/>
      </p:nvGrpSpPr>
      <p:grpSpPr>
        <a:xfrm>
          <a:off x="0" y="0"/>
          <a:ext cx="0" cy="0"/>
          <a:chOff x="0" y="0"/>
          <a:chExt cx="0" cy="0"/>
        </a:xfrm>
      </p:grpSpPr>
      <p:sp>
        <p:nvSpPr>
          <p:cNvPr id="18" name="Tijdelijke aanduiding voor tekst 17">
            <a:extLst>
              <a:ext uri="{FF2B5EF4-FFF2-40B4-BE49-F238E27FC236}">
                <a16:creationId xmlns:a16="http://schemas.microsoft.com/office/drawing/2014/main" id="{395C92A4-51EB-3EF8-5875-40E23B9B04C9}"/>
              </a:ext>
            </a:extLst>
          </p:cNvPr>
          <p:cNvSpPr>
            <a:spLocks noGrp="1"/>
          </p:cNvSpPr>
          <p:nvPr>
            <p:ph type="body" sz="quarter" idx="10"/>
          </p:nvPr>
        </p:nvSpPr>
        <p:spPr>
          <a:xfrm>
            <a:off x="464421" y="1329440"/>
            <a:ext cx="7237613" cy="488392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itel 28">
            <a:extLst>
              <a:ext uri="{FF2B5EF4-FFF2-40B4-BE49-F238E27FC236}">
                <a16:creationId xmlns:a16="http://schemas.microsoft.com/office/drawing/2014/main" id="{22EA6825-A9A6-022D-BAA0-89C23B0CA081}"/>
              </a:ext>
            </a:extLst>
          </p:cNvPr>
          <p:cNvSpPr>
            <a:spLocks noGrp="1"/>
          </p:cNvSpPr>
          <p:nvPr>
            <p:ph type="title" hasCustomPrompt="1"/>
          </p:nvPr>
        </p:nvSpPr>
        <p:spPr>
          <a:xfrm flipH="1">
            <a:off x="465789" y="849058"/>
            <a:ext cx="7237613" cy="302094"/>
          </a:xfrm>
          <a:prstGeom prst="rect">
            <a:avLst/>
          </a:prstGeom>
          <a:noFill/>
        </p:spPr>
        <p:txBody>
          <a:bodyPr vert="horz" wrap="none" lIns="0" tIns="0" rIns="0" bIns="0" rtlCol="0" anchor="t">
            <a:noAutofit/>
          </a:bodyPr>
          <a:lstStyle/>
          <a:p>
            <a:r>
              <a:rPr lang="nl-NL"/>
              <a:t>PLAATS HIER JE TITEL</a:t>
            </a:r>
            <a:endParaRPr lang="en-US"/>
          </a:p>
        </p:txBody>
      </p:sp>
      <p:sp>
        <p:nvSpPr>
          <p:cNvPr id="21" name="Slide Number Placeholder 5">
            <a:extLst>
              <a:ext uri="{FF2B5EF4-FFF2-40B4-BE49-F238E27FC236}">
                <a16:creationId xmlns:a16="http://schemas.microsoft.com/office/drawing/2014/main" id="{28A397B8-14D4-C100-3259-15B290FEC763}"/>
              </a:ext>
            </a:extLst>
          </p:cNvPr>
          <p:cNvSpPr>
            <a:spLocks noGrp="1"/>
          </p:cNvSpPr>
          <p:nvPr>
            <p:ph type="sldNum" sz="quarter" idx="4"/>
          </p:nvPr>
        </p:nvSpPr>
        <p:spPr>
          <a:xfrm>
            <a:off x="11005810" y="6348614"/>
            <a:ext cx="491832" cy="259675"/>
          </a:xfrm>
          <a:prstGeom prst="roundRect">
            <a:avLst>
              <a:gd name="adj" fmla="val 50000"/>
            </a:avLst>
          </a:prstGeom>
          <a:noFill/>
        </p:spPr>
        <p:txBody>
          <a:bodyPr vert="horz" wrap="none" lIns="72000" tIns="0" rIns="72000" bIns="0" rtlCol="0" anchor="ctr">
            <a:spAutoFit/>
          </a:bodyPr>
          <a:lstStyle>
            <a:lvl1pPr algn="r">
              <a:defRPr sz="1200">
                <a:solidFill>
                  <a:schemeClr val="bg2"/>
                </a:solidFill>
                <a:latin typeface="+mn-lt"/>
              </a:defRPr>
            </a:lvl1pPr>
          </a:lstStyle>
          <a:p>
            <a:pPr defTabSz="457017"/>
            <a:fld id="{ACB7119F-C2DF-4234-B3BD-A33ADD8FB4F3}" type="slidenum">
              <a:rPr lang="nl-NL" smtClean="0">
                <a:solidFill>
                  <a:srgbClr val="FF6000"/>
                </a:solidFill>
              </a:rPr>
              <a:pPr defTabSz="457017"/>
              <a:t>‹nr.›</a:t>
            </a:fld>
            <a:endParaRPr lang="nl-NL">
              <a:solidFill>
                <a:srgbClr val="FF6000"/>
              </a:solidFill>
            </a:endParaRPr>
          </a:p>
        </p:txBody>
      </p:sp>
      <p:sp>
        <p:nvSpPr>
          <p:cNvPr id="24" name="Footer Placeholder 4">
            <a:extLst>
              <a:ext uri="{FF2B5EF4-FFF2-40B4-BE49-F238E27FC236}">
                <a16:creationId xmlns:a16="http://schemas.microsoft.com/office/drawing/2014/main" id="{FBD59C9B-B97C-BBBF-AF9E-C0D059C7AB93}"/>
              </a:ext>
            </a:extLst>
          </p:cNvPr>
          <p:cNvSpPr>
            <a:spLocks noGrp="1"/>
          </p:cNvSpPr>
          <p:nvPr>
            <p:ph type="ftr" sz="quarter" idx="3"/>
          </p:nvPr>
        </p:nvSpPr>
        <p:spPr>
          <a:xfrm>
            <a:off x="8026479" y="374820"/>
            <a:ext cx="3471159" cy="190788"/>
          </a:xfrm>
          <a:prstGeom prst="rect">
            <a:avLst/>
          </a:prstGeom>
          <a:noFill/>
        </p:spPr>
        <p:txBody>
          <a:bodyPr vert="horz" wrap="square" lIns="0" tIns="0" rIns="0" bIns="0" rtlCol="0" anchor="ctr">
            <a:spAutoFit/>
          </a:bodyPr>
          <a:lstStyle>
            <a:lvl1pPr algn="l">
              <a:defRPr sz="1200" b="1" i="0">
                <a:solidFill>
                  <a:schemeClr val="bg2"/>
                </a:solidFill>
                <a:latin typeface="Arial Black" panose="020B0604020202020204" pitchFamily="34" charset="0"/>
                <a:cs typeface="Arial Black" panose="020B0604020202020204" pitchFamily="34" charset="0"/>
              </a:defRPr>
            </a:lvl1pPr>
          </a:lstStyle>
          <a:p>
            <a:pPr defTabSz="457017"/>
            <a:endParaRPr lang="nl-NL">
              <a:solidFill>
                <a:srgbClr val="FF6000"/>
              </a:solidFill>
            </a:endParaRPr>
          </a:p>
        </p:txBody>
      </p:sp>
      <p:sp>
        <p:nvSpPr>
          <p:cNvPr id="28" name="Tekstvak 27">
            <a:extLst>
              <a:ext uri="{FF2B5EF4-FFF2-40B4-BE49-F238E27FC236}">
                <a16:creationId xmlns:a16="http://schemas.microsoft.com/office/drawing/2014/main" id="{F2BA6174-8C8C-0F5E-834C-81345D101E9D}"/>
              </a:ext>
            </a:extLst>
          </p:cNvPr>
          <p:cNvSpPr txBox="1"/>
          <p:nvPr userDrawn="1"/>
        </p:nvSpPr>
        <p:spPr>
          <a:xfrm>
            <a:off x="465789" y="331715"/>
            <a:ext cx="3161065" cy="276999"/>
          </a:xfrm>
          <a:prstGeom prst="rect">
            <a:avLst/>
          </a:prstGeom>
          <a:noFill/>
        </p:spPr>
        <p:txBody>
          <a:bodyPr wrap="square" lIns="0" rtlCol="0">
            <a:spAutoFit/>
          </a:bodyPr>
          <a:lstStyle/>
          <a:p>
            <a:pPr marL="0" marR="0" lvl="0" indent="0" algn="l" defTabSz="457017"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FF6000"/>
                </a:solidFill>
                <a:effectLst/>
                <a:uLnTx/>
                <a:uFillTx/>
                <a:latin typeface="Arial Black" panose="020B0604020202020204" pitchFamily="34" charset="0"/>
                <a:ea typeface="+mn-ea"/>
                <a:cs typeface="Arial Black" panose="020B0604020202020204" pitchFamily="34" charset="0"/>
              </a:rPr>
              <a:t>KNVB</a:t>
            </a:r>
          </a:p>
        </p:txBody>
      </p:sp>
      <p:grpSp>
        <p:nvGrpSpPr>
          <p:cNvPr id="29" name="INSTRUCTIE">
            <a:extLst>
              <a:ext uri="{FF2B5EF4-FFF2-40B4-BE49-F238E27FC236}">
                <a16:creationId xmlns:a16="http://schemas.microsoft.com/office/drawing/2014/main" id="{D7DC7B56-2004-5CC6-2EDA-236E7F5FBDD0}"/>
              </a:ext>
            </a:extLst>
          </p:cNvPr>
          <p:cNvGrpSpPr/>
          <p:nvPr userDrawn="1"/>
        </p:nvGrpSpPr>
        <p:grpSpPr>
          <a:xfrm>
            <a:off x="-3784959" y="1"/>
            <a:ext cx="3691944" cy="5359349"/>
            <a:chOff x="-3786437" y="0"/>
            <a:chExt cx="3693386" cy="5359349"/>
          </a:xfrm>
        </p:grpSpPr>
        <p:sp>
          <p:nvSpPr>
            <p:cNvPr id="30" name="Rechthoek 29">
              <a:extLst>
                <a:ext uri="{FF2B5EF4-FFF2-40B4-BE49-F238E27FC236}">
                  <a16:creationId xmlns:a16="http://schemas.microsoft.com/office/drawing/2014/main" id="{1A17D3A5-156F-EEA3-481C-0406BCFBD118}"/>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Tekst niveaus kiezen</a:t>
              </a:r>
            </a:p>
          </p:txBody>
        </p:sp>
        <p:sp>
          <p:nvSpPr>
            <p:cNvPr id="31" name="Ovaal 30">
              <a:extLst>
                <a:ext uri="{FF2B5EF4-FFF2-40B4-BE49-F238E27FC236}">
                  <a16:creationId xmlns:a16="http://schemas.microsoft.com/office/drawing/2014/main" id="{5C32A6A8-0CC6-B85F-65EE-6EAC8B5FB901}"/>
                </a:ext>
              </a:extLst>
            </p:cNvPr>
            <p:cNvSpPr/>
            <p:nvPr userDrawn="1"/>
          </p:nvSpPr>
          <p:spPr>
            <a:xfrm>
              <a:off x="-3604183" y="18374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32" name="Rechthoek 31">
              <a:extLst>
                <a:ext uri="{FF2B5EF4-FFF2-40B4-BE49-F238E27FC236}">
                  <a16:creationId xmlns:a16="http://schemas.microsoft.com/office/drawing/2014/main" id="{60A11130-9FB7-E66F-3C1F-B2128DA65545}"/>
                </a:ext>
              </a:extLst>
            </p:cNvPr>
            <p:cNvSpPr/>
            <p:nvPr userDrawn="1"/>
          </p:nvSpPr>
          <p:spPr>
            <a:xfrm>
              <a:off x="-3319415" y="1852724"/>
              <a:ext cx="2949220" cy="2495870"/>
            </a:xfrm>
            <a:prstGeom prst="rect">
              <a:avLst/>
            </a:prstGeom>
            <a:noFill/>
            <a:ln w="25400" cap="flat" cmpd="sng" algn="ctr">
              <a:noFill/>
              <a:prstDash val="solid"/>
            </a:ln>
            <a:effectLst/>
          </p:spPr>
          <p:txBody>
            <a:bodyPr lIns="0" tIns="0" rIns="0" bIns="0" rtlCol="0" anchor="t"/>
            <a:lstStyle/>
            <a:p>
              <a:pPr marL="182490" marR="0" lvl="0" indent="-182490" algn="l" defTabSz="914034" rtl="0" eaLnBrk="1" fontAlgn="auto" latinLnBrk="0" hangingPunct="1">
                <a:lnSpc>
                  <a:spcPct val="100000"/>
                </a:lnSpc>
                <a:spcBef>
                  <a:spcPts val="600"/>
                </a:spcBef>
                <a:spcAft>
                  <a:spcPts val="500"/>
                </a:spcAft>
                <a:buClr>
                  <a:srgbClr val="000000"/>
                </a:buClr>
                <a:buSzPct val="60000"/>
                <a:buFont typeface="Wingdings" panose="05000000000000000000" pitchFamily="2" charset="2"/>
                <a:buChar char=""/>
                <a:tabLst/>
                <a:defRPr/>
              </a:pP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1" indent="-176143" algn="l" defTabSz="914034" rtl="0" eaLnBrk="1" fontAlgn="auto" latinLnBrk="0" hangingPunct="1">
                <a:lnSpc>
                  <a:spcPct val="100000"/>
                </a:lnSpc>
                <a:spcBef>
                  <a:spcPts val="600"/>
                </a:spcBef>
                <a:spcAft>
                  <a:spcPts val="500"/>
                </a:spcAft>
                <a:buClr>
                  <a:srgbClr val="000000"/>
                </a:buClr>
                <a:buSzTx/>
                <a:buFont typeface="Futura Bk BT" panose="020B0502020204020303" pitchFamily="34" charset="0"/>
                <a:buChar char="−"/>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2"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000000"/>
                  </a:solidFill>
                  <a:effectLst/>
                  <a:uLnTx/>
                  <a:uFillTx/>
                  <a:latin typeface="Arial"/>
                  <a:ea typeface="+mn-ea"/>
                  <a:cs typeface="+mn-cs"/>
                </a:rPr>
                <a:t>Standaard tekst</a:t>
              </a:r>
            </a:p>
            <a:p>
              <a:pPr marL="0" marR="0" lvl="3"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1" i="0" u="none" strike="noStrike" kern="1200" cap="none" spc="0" normalizeH="0" baseline="0" noProof="0">
                  <a:ln w="38100">
                    <a:noFill/>
                    <a:miter lim="800000"/>
                  </a:ln>
                  <a:solidFill>
                    <a:srgbClr val="000000"/>
                  </a:solidFill>
                  <a:effectLst/>
                  <a:uLnTx/>
                  <a:uFillTx/>
                  <a:latin typeface="Arial"/>
                  <a:ea typeface="+mn-ea"/>
                  <a:cs typeface="Arial Black" panose="020B0604020202020204" pitchFamily="34" charset="0"/>
                </a:rPr>
                <a:t>Subtitel</a:t>
              </a:r>
            </a:p>
            <a:p>
              <a:pPr marL="0" marR="0" lvl="4"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Ondertitel</a:t>
              </a:r>
            </a:p>
            <a:p>
              <a:pPr marL="223748" marR="0" lvl="5" indent="-217401" algn="l" defTabSz="266593" rtl="0" eaLnBrk="1" fontAlgn="auto" latinLnBrk="0" hangingPunct="1">
                <a:lnSpc>
                  <a:spcPct val="100000"/>
                </a:lnSpc>
                <a:spcBef>
                  <a:spcPts val="600"/>
                </a:spcBef>
                <a:spcAft>
                  <a:spcPts val="500"/>
                </a:spcAft>
                <a:buClr>
                  <a:srgbClr val="000000"/>
                </a:buClr>
                <a:buSzPct val="85000"/>
                <a:buFont typeface="+mj-lt"/>
                <a:buAutoNum type="arabi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Numerieke </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6" indent="-176143" algn="l" defTabSz="266593" rtl="0" eaLnBrk="1" fontAlgn="auto" latinLnBrk="0" hangingPunct="1">
                <a:lnSpc>
                  <a:spcPct val="100000"/>
                </a:lnSpc>
                <a:spcBef>
                  <a:spcPts val="600"/>
                </a:spcBef>
                <a:spcAft>
                  <a:spcPts val="500"/>
                </a:spcAft>
                <a:buClr>
                  <a:srgbClr val="000000"/>
                </a:buClr>
                <a:buSzPct val="60000"/>
                <a:buFont typeface="Wingdings" panose="05000000000000000000" pitchFamily="2" charset="2"/>
                <a:buChar char="l"/>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7" indent="-176143" algn="l" defTabSz="266593" rtl="0" eaLnBrk="1" fontAlgn="auto" latinLnBrk="0" hangingPunct="1">
                <a:lnSpc>
                  <a:spcPct val="100000"/>
                </a:lnSpc>
                <a:spcBef>
                  <a:spcPts val="600"/>
                </a:spcBef>
                <a:spcAft>
                  <a:spcPts val="500"/>
                </a:spcAft>
                <a:buClr>
                  <a:srgbClr val="000000"/>
                </a:buClr>
                <a:buSzTx/>
                <a:buFont typeface="+mj-lt"/>
                <a:buAutoNum type="alphaL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8"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1" u="none" strike="noStrike" kern="1200" cap="none" spc="0" normalizeH="0" baseline="0" noProof="0">
                  <a:ln>
                    <a:noFill/>
                  </a:ln>
                  <a:solidFill>
                    <a:srgbClr val="FFFFFF">
                      <a:lumMod val="50000"/>
                    </a:srgbClr>
                  </a:solidFill>
                  <a:effectLst/>
                  <a:uLnTx/>
                  <a:uFillTx/>
                  <a:latin typeface="Arial"/>
                  <a:ea typeface="+mn-ea"/>
                  <a:cs typeface="+mn-cs"/>
                </a:rPr>
                <a:t>Bronvermelding</a:t>
              </a:r>
            </a:p>
          </p:txBody>
        </p:sp>
        <p:sp>
          <p:nvSpPr>
            <p:cNvPr id="33" name="Ovaal 32">
              <a:extLst>
                <a:ext uri="{FF2B5EF4-FFF2-40B4-BE49-F238E27FC236}">
                  <a16:creationId xmlns:a16="http://schemas.microsoft.com/office/drawing/2014/main" id="{79898B7B-7931-A7AC-C77F-C71C928A3C33}"/>
                </a:ext>
              </a:extLst>
            </p:cNvPr>
            <p:cNvSpPr/>
            <p:nvPr userDrawn="1"/>
          </p:nvSpPr>
          <p:spPr>
            <a:xfrm>
              <a:off x="-3604183" y="212876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34" name="Rechthoek 33">
              <a:extLst>
                <a:ext uri="{FF2B5EF4-FFF2-40B4-BE49-F238E27FC236}">
                  <a16:creationId xmlns:a16="http://schemas.microsoft.com/office/drawing/2014/main" id="{938CA7E7-9361-94FE-85C9-01B9BCA74F0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Kies uit:</a:t>
              </a:r>
            </a:p>
          </p:txBody>
        </p:sp>
        <p:sp>
          <p:nvSpPr>
            <p:cNvPr id="35" name="Ovaal 34">
              <a:extLst>
                <a:ext uri="{FF2B5EF4-FFF2-40B4-BE49-F238E27FC236}">
                  <a16:creationId xmlns:a16="http://schemas.microsoft.com/office/drawing/2014/main" id="{6E2FC638-E87F-0212-EC52-70E488B6CB45}"/>
                </a:ext>
              </a:extLst>
            </p:cNvPr>
            <p:cNvSpPr/>
            <p:nvPr userDrawn="1"/>
          </p:nvSpPr>
          <p:spPr>
            <a:xfrm>
              <a:off x="-3604183" y="242005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36" name="Ovaal 35">
              <a:extLst>
                <a:ext uri="{FF2B5EF4-FFF2-40B4-BE49-F238E27FC236}">
                  <a16:creationId xmlns:a16="http://schemas.microsoft.com/office/drawing/2014/main" id="{57DA2F19-4E25-C182-7A91-FFDB34F62432}"/>
                </a:ext>
              </a:extLst>
            </p:cNvPr>
            <p:cNvSpPr/>
            <p:nvPr userDrawn="1"/>
          </p:nvSpPr>
          <p:spPr>
            <a:xfrm>
              <a:off x="-3604183" y="271133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37" name="Ovaal 36">
              <a:extLst>
                <a:ext uri="{FF2B5EF4-FFF2-40B4-BE49-F238E27FC236}">
                  <a16:creationId xmlns:a16="http://schemas.microsoft.com/office/drawing/2014/main" id="{166C8B9B-3E44-492A-5E16-A13F57DA0252}"/>
                </a:ext>
              </a:extLst>
            </p:cNvPr>
            <p:cNvSpPr/>
            <p:nvPr userDrawn="1"/>
          </p:nvSpPr>
          <p:spPr>
            <a:xfrm>
              <a:off x="-3604183" y="3002620"/>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38" name="Ovaal 37">
              <a:extLst>
                <a:ext uri="{FF2B5EF4-FFF2-40B4-BE49-F238E27FC236}">
                  <a16:creationId xmlns:a16="http://schemas.microsoft.com/office/drawing/2014/main" id="{4E25F0BE-972A-B73D-6D3B-AD3EEEA35E3A}"/>
                </a:ext>
              </a:extLst>
            </p:cNvPr>
            <p:cNvSpPr/>
            <p:nvPr userDrawn="1"/>
          </p:nvSpPr>
          <p:spPr>
            <a:xfrm>
              <a:off x="-3604183" y="329390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39" name="Ovaal 38">
              <a:extLst>
                <a:ext uri="{FF2B5EF4-FFF2-40B4-BE49-F238E27FC236}">
                  <a16:creationId xmlns:a16="http://schemas.microsoft.com/office/drawing/2014/main" id="{0701CFB2-3C9C-23D7-8ECE-072629C8D4F6}"/>
                </a:ext>
              </a:extLst>
            </p:cNvPr>
            <p:cNvSpPr/>
            <p:nvPr userDrawn="1"/>
          </p:nvSpPr>
          <p:spPr>
            <a:xfrm>
              <a:off x="-3604183" y="358518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40" name="Ovaal 39">
              <a:extLst>
                <a:ext uri="{FF2B5EF4-FFF2-40B4-BE49-F238E27FC236}">
                  <a16:creationId xmlns:a16="http://schemas.microsoft.com/office/drawing/2014/main" id="{88CD83D9-D186-0388-872B-981EA56E10C6}"/>
                </a:ext>
              </a:extLst>
            </p:cNvPr>
            <p:cNvSpPr/>
            <p:nvPr userDrawn="1"/>
          </p:nvSpPr>
          <p:spPr>
            <a:xfrm>
              <a:off x="-3604183" y="387647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41" name="Ovaal 40">
              <a:extLst>
                <a:ext uri="{FF2B5EF4-FFF2-40B4-BE49-F238E27FC236}">
                  <a16:creationId xmlns:a16="http://schemas.microsoft.com/office/drawing/2014/main" id="{64839D91-BEC4-4221-8D09-732753232B2B}"/>
                </a:ext>
              </a:extLst>
            </p:cNvPr>
            <p:cNvSpPr/>
            <p:nvPr userDrawn="1"/>
          </p:nvSpPr>
          <p:spPr>
            <a:xfrm>
              <a:off x="-3604183" y="416859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42" name="Rechthoek 41">
              <a:extLst>
                <a:ext uri="{FF2B5EF4-FFF2-40B4-BE49-F238E27FC236}">
                  <a16:creationId xmlns:a16="http://schemas.microsoft.com/office/drawing/2014/main" id="{0EA3CD1B-DF8A-EA8D-8B8E-3783E6F09638}"/>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43" name="ICOON_info">
              <a:extLst>
                <a:ext uri="{FF2B5EF4-FFF2-40B4-BE49-F238E27FC236}">
                  <a16:creationId xmlns:a16="http://schemas.microsoft.com/office/drawing/2014/main" id="{4EFC42E4-CF37-BAD5-D05A-84D7CC18D4B5}"/>
                </a:ext>
              </a:extLst>
            </p:cNvPr>
            <p:cNvGrpSpPr/>
            <p:nvPr userDrawn="1"/>
          </p:nvGrpSpPr>
          <p:grpSpPr>
            <a:xfrm>
              <a:off x="-376736" y="4400186"/>
              <a:ext cx="283685" cy="283685"/>
              <a:chOff x="-510741" y="5913713"/>
              <a:chExt cx="267555" cy="267555"/>
            </a:xfrm>
          </p:grpSpPr>
          <p:sp>
            <p:nvSpPr>
              <p:cNvPr id="95" name="Ovaal 94">
                <a:extLst>
                  <a:ext uri="{FF2B5EF4-FFF2-40B4-BE49-F238E27FC236}">
                    <a16:creationId xmlns:a16="http://schemas.microsoft.com/office/drawing/2014/main" id="{2C82F1A9-1294-23A8-0BBC-9285C0370D08}"/>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6" name="Graphic 163" descr="Informatie">
                <a:extLst>
                  <a:ext uri="{FF2B5EF4-FFF2-40B4-BE49-F238E27FC236}">
                    <a16:creationId xmlns:a16="http://schemas.microsoft.com/office/drawing/2014/main" id="{AF8D5524-F504-83DB-F18B-EFC7F79C2D5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999"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4" name="VOORBEELD">
              <a:extLst>
                <a:ext uri="{FF2B5EF4-FFF2-40B4-BE49-F238E27FC236}">
                  <a16:creationId xmlns:a16="http://schemas.microsoft.com/office/drawing/2014/main" id="{E285AB54-AB44-F807-90DF-07A924097766}"/>
                </a:ext>
              </a:extLst>
            </p:cNvPr>
            <p:cNvGrpSpPr/>
            <p:nvPr userDrawn="1"/>
          </p:nvGrpSpPr>
          <p:grpSpPr>
            <a:xfrm>
              <a:off x="-3605171" y="458674"/>
              <a:ext cx="3234311" cy="558875"/>
              <a:chOff x="-3605171" y="458674"/>
              <a:chExt cx="3234311" cy="558875"/>
            </a:xfrm>
          </p:grpSpPr>
          <p:sp>
            <p:nvSpPr>
              <p:cNvPr id="51" name="Rechthoek 50">
                <a:extLst>
                  <a:ext uri="{FF2B5EF4-FFF2-40B4-BE49-F238E27FC236}">
                    <a16:creationId xmlns:a16="http://schemas.microsoft.com/office/drawing/2014/main" id="{5061769A-D648-06AE-1FC4-54EA83D757E2}"/>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52" name="Rechthoek 51">
                <a:extLst>
                  <a:ext uri="{FF2B5EF4-FFF2-40B4-BE49-F238E27FC236}">
                    <a16:creationId xmlns:a16="http://schemas.microsoft.com/office/drawing/2014/main" id="{77D14B21-473B-D3BA-84C8-DA54A83E5E75}"/>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3" name="Groep 52">
                <a:extLst>
                  <a:ext uri="{FF2B5EF4-FFF2-40B4-BE49-F238E27FC236}">
                    <a16:creationId xmlns:a16="http://schemas.microsoft.com/office/drawing/2014/main" id="{F427E84A-0CCB-BB7A-A3DA-AB91F1E29594}"/>
                  </a:ext>
                </a:extLst>
              </p:cNvPr>
              <p:cNvGrpSpPr/>
              <p:nvPr userDrawn="1"/>
            </p:nvGrpSpPr>
            <p:grpSpPr>
              <a:xfrm>
                <a:off x="-3386247" y="830871"/>
                <a:ext cx="139423" cy="109566"/>
                <a:chOff x="-2866744" y="827071"/>
                <a:chExt cx="168701" cy="132575"/>
              </a:xfrm>
            </p:grpSpPr>
            <p:grpSp>
              <p:nvGrpSpPr>
                <p:cNvPr id="84" name="Groep 83">
                  <a:extLst>
                    <a:ext uri="{FF2B5EF4-FFF2-40B4-BE49-F238E27FC236}">
                      <a16:creationId xmlns:a16="http://schemas.microsoft.com/office/drawing/2014/main" id="{10E87E13-1C68-8BEE-3A5C-7153A42B71D2}"/>
                    </a:ext>
                  </a:extLst>
                </p:cNvPr>
                <p:cNvGrpSpPr/>
                <p:nvPr userDrawn="1"/>
              </p:nvGrpSpPr>
              <p:grpSpPr>
                <a:xfrm>
                  <a:off x="-2866744" y="827071"/>
                  <a:ext cx="168701" cy="132575"/>
                  <a:chOff x="-2866744" y="827071"/>
                  <a:chExt cx="168701" cy="132575"/>
                </a:xfrm>
              </p:grpSpPr>
              <p:cxnSp>
                <p:nvCxnSpPr>
                  <p:cNvPr id="86" name="Rechte verbindingslijn 85">
                    <a:extLst>
                      <a:ext uri="{FF2B5EF4-FFF2-40B4-BE49-F238E27FC236}">
                        <a16:creationId xmlns:a16="http://schemas.microsoft.com/office/drawing/2014/main" id="{3F864058-B7DA-1674-501B-9E9306A9EE23}"/>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D5CE0F7E-29D2-A198-2615-F61C16973BC6}"/>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5DEBE044-3C10-D2A0-0094-D8B2212C7119}"/>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6AA0F3D4-AD31-26E6-A52D-AC93A3CFB182}"/>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F4A9778D-A49D-DDB9-FC9F-48D60199CD0A}"/>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85" name="Pijl: rechts 385">
                  <a:extLst>
                    <a:ext uri="{FF2B5EF4-FFF2-40B4-BE49-F238E27FC236}">
                      <a16:creationId xmlns:a16="http://schemas.microsoft.com/office/drawing/2014/main" id="{D87E6633-3CE3-A775-A315-845F28E80FB7}"/>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4" name="Groep 53">
                <a:extLst>
                  <a:ext uri="{FF2B5EF4-FFF2-40B4-BE49-F238E27FC236}">
                    <a16:creationId xmlns:a16="http://schemas.microsoft.com/office/drawing/2014/main" id="{BEC638C6-FCB6-2CA6-119D-92332F027157}"/>
                  </a:ext>
                </a:extLst>
              </p:cNvPr>
              <p:cNvGrpSpPr/>
              <p:nvPr userDrawn="1"/>
            </p:nvGrpSpPr>
            <p:grpSpPr>
              <a:xfrm>
                <a:off x="-3605171" y="830871"/>
                <a:ext cx="139423" cy="109566"/>
                <a:chOff x="-2866744" y="518074"/>
                <a:chExt cx="168701" cy="132575"/>
              </a:xfrm>
            </p:grpSpPr>
            <p:grpSp>
              <p:nvGrpSpPr>
                <p:cNvPr id="77" name="Groep 76">
                  <a:extLst>
                    <a:ext uri="{FF2B5EF4-FFF2-40B4-BE49-F238E27FC236}">
                      <a16:creationId xmlns:a16="http://schemas.microsoft.com/office/drawing/2014/main" id="{E8EADB47-B9FA-9763-6F7A-842CCA86A6A2}"/>
                    </a:ext>
                  </a:extLst>
                </p:cNvPr>
                <p:cNvGrpSpPr/>
                <p:nvPr userDrawn="1"/>
              </p:nvGrpSpPr>
              <p:grpSpPr>
                <a:xfrm>
                  <a:off x="-2866744" y="518074"/>
                  <a:ext cx="168701" cy="132575"/>
                  <a:chOff x="-2866744" y="518074"/>
                  <a:chExt cx="168701" cy="132575"/>
                </a:xfrm>
              </p:grpSpPr>
              <p:cxnSp>
                <p:nvCxnSpPr>
                  <p:cNvPr id="79" name="Rechte verbindingslijn 78">
                    <a:extLst>
                      <a:ext uri="{FF2B5EF4-FFF2-40B4-BE49-F238E27FC236}">
                        <a16:creationId xmlns:a16="http://schemas.microsoft.com/office/drawing/2014/main" id="{CC5AEFE5-F7FF-FD1B-F766-B34308B8AC41}"/>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1072360B-F4B7-710D-6F32-6FCE311FF2CD}"/>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7AC0C1C7-878A-099E-464A-DC2C5A2BDD96}"/>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6334BDB5-8871-6FC2-299D-6EFB27FF12D2}"/>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7CDA54EE-5476-2743-0D75-5BF19266BEAB}"/>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78" name="Pijl: rechts 378">
                  <a:extLst>
                    <a:ext uri="{FF2B5EF4-FFF2-40B4-BE49-F238E27FC236}">
                      <a16:creationId xmlns:a16="http://schemas.microsoft.com/office/drawing/2014/main" id="{DB076BC4-A44B-7A57-CD10-7A32B81C0E60}"/>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55" name="Rechte verbindingslijn 54">
                <a:extLst>
                  <a:ext uri="{FF2B5EF4-FFF2-40B4-BE49-F238E27FC236}">
                    <a16:creationId xmlns:a16="http://schemas.microsoft.com/office/drawing/2014/main" id="{805B119B-9D73-FF19-6DFC-ECF999CD59CA}"/>
                  </a:ext>
                </a:extLst>
              </p:cNvPr>
              <p:cNvCxnSpPr>
                <a:cxnSpLocks/>
              </p:cNvCxnSpPr>
              <p:nvPr userDrawn="1"/>
            </p:nvCxnSpPr>
            <p:spPr>
              <a:xfrm flipV="1">
                <a:off x="-3459956" y="588169"/>
                <a:ext cx="547687" cy="219076"/>
              </a:xfrm>
              <a:prstGeom prst="line">
                <a:avLst/>
              </a:prstGeom>
              <a:noFill/>
              <a:ln w="19050" cap="rnd" cmpd="sng" algn="ctr">
                <a:solidFill>
                  <a:srgbClr val="211F26"/>
                </a:solidFill>
                <a:prstDash val="solid"/>
                <a:headEnd type="oval"/>
              </a:ln>
              <a:effectLst/>
            </p:spPr>
          </p:cxnSp>
          <p:cxnSp>
            <p:nvCxnSpPr>
              <p:cNvPr id="56" name="Rechte verbindingslijn 55">
                <a:extLst>
                  <a:ext uri="{FF2B5EF4-FFF2-40B4-BE49-F238E27FC236}">
                    <a16:creationId xmlns:a16="http://schemas.microsoft.com/office/drawing/2014/main" id="{E6C8721C-64CB-7D55-FDD5-D50EB57E754C}"/>
                  </a:ext>
                </a:extLst>
              </p:cNvPr>
              <p:cNvCxnSpPr>
                <a:cxnSpLocks/>
              </p:cNvCxnSpPr>
              <p:nvPr userDrawn="1"/>
            </p:nvCxnSpPr>
            <p:spPr>
              <a:xfrm>
                <a:off x="-3224213" y="828675"/>
                <a:ext cx="319088" cy="0"/>
              </a:xfrm>
              <a:prstGeom prst="line">
                <a:avLst/>
              </a:prstGeom>
              <a:noFill/>
              <a:ln w="19050" cap="rnd" cmpd="sng" algn="ctr">
                <a:solidFill>
                  <a:srgbClr val="211F26"/>
                </a:solidFill>
                <a:prstDash val="solid"/>
                <a:headEnd type="oval"/>
              </a:ln>
              <a:effectLst/>
            </p:spPr>
          </p:cxnSp>
          <p:sp>
            <p:nvSpPr>
              <p:cNvPr id="57" name="Rechthoek 56">
                <a:extLst>
                  <a:ext uri="{FF2B5EF4-FFF2-40B4-BE49-F238E27FC236}">
                    <a16:creationId xmlns:a16="http://schemas.microsoft.com/office/drawing/2014/main" id="{51DB2B3C-A39D-B7CF-408B-6B17E9DB09F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omhoog</a:t>
                </a:r>
              </a:p>
            </p:txBody>
          </p:sp>
          <p:sp>
            <p:nvSpPr>
              <p:cNvPr id="58" name="Rechthoek 57">
                <a:extLst>
                  <a:ext uri="{FF2B5EF4-FFF2-40B4-BE49-F238E27FC236}">
                    <a16:creationId xmlns:a16="http://schemas.microsoft.com/office/drawing/2014/main" id="{33F3351E-F2EC-89EB-0F8B-09D66B67281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omlaag</a:t>
                </a:r>
              </a:p>
            </p:txBody>
          </p:sp>
          <p:grpSp>
            <p:nvGrpSpPr>
              <p:cNvPr id="59" name="Groep 58">
                <a:extLst>
                  <a:ext uri="{FF2B5EF4-FFF2-40B4-BE49-F238E27FC236}">
                    <a16:creationId xmlns:a16="http://schemas.microsoft.com/office/drawing/2014/main" id="{8FD8EAEF-24F6-9219-A5E5-9C266AB2623B}"/>
                  </a:ext>
                </a:extLst>
              </p:cNvPr>
              <p:cNvGrpSpPr/>
              <p:nvPr userDrawn="1"/>
            </p:nvGrpSpPr>
            <p:grpSpPr>
              <a:xfrm>
                <a:off x="-2916763" y="769168"/>
                <a:ext cx="268738" cy="248381"/>
                <a:chOff x="-2916763" y="769168"/>
                <a:chExt cx="268738" cy="248381"/>
              </a:xfrm>
            </p:grpSpPr>
            <p:sp>
              <p:nvSpPr>
                <p:cNvPr id="69" name="Rechthoek 68">
                  <a:extLst>
                    <a:ext uri="{FF2B5EF4-FFF2-40B4-BE49-F238E27FC236}">
                      <a16:creationId xmlns:a16="http://schemas.microsoft.com/office/drawing/2014/main" id="{20F8ACB5-C069-F437-8E7C-C9F82E1E01DD}"/>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70" name="Groep 69">
                  <a:extLst>
                    <a:ext uri="{FF2B5EF4-FFF2-40B4-BE49-F238E27FC236}">
                      <a16:creationId xmlns:a16="http://schemas.microsoft.com/office/drawing/2014/main" id="{13A334A6-EF77-4C5B-CFA4-5F94A9782353}"/>
                    </a:ext>
                  </a:extLst>
                </p:cNvPr>
                <p:cNvGrpSpPr/>
                <p:nvPr userDrawn="1"/>
              </p:nvGrpSpPr>
              <p:grpSpPr>
                <a:xfrm>
                  <a:off x="-2866744" y="827071"/>
                  <a:ext cx="168701" cy="132575"/>
                  <a:chOff x="-2866744" y="827071"/>
                  <a:chExt cx="168701" cy="132575"/>
                </a:xfrm>
              </p:grpSpPr>
              <p:cxnSp>
                <p:nvCxnSpPr>
                  <p:cNvPr id="72" name="Rechte verbindingslijn 71">
                    <a:extLst>
                      <a:ext uri="{FF2B5EF4-FFF2-40B4-BE49-F238E27FC236}">
                        <a16:creationId xmlns:a16="http://schemas.microsoft.com/office/drawing/2014/main" id="{2BA19257-2045-82AB-86AC-67D7AF6F8F25}"/>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FB7ABA51-682A-4338-D648-34C87120AA95}"/>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B45E5B4-95EE-4C41-BF50-67C9AEA18AF9}"/>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740B64A2-2FB9-3889-7301-05955A555C99}"/>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09EB5DC0-6399-C8EE-5F9A-3FF3F1531FD3}"/>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71" name="Pijl: rechts 371">
                  <a:extLst>
                    <a:ext uri="{FF2B5EF4-FFF2-40B4-BE49-F238E27FC236}">
                      <a16:creationId xmlns:a16="http://schemas.microsoft.com/office/drawing/2014/main" id="{63A62F96-FC18-C085-E76A-491283E1D7EE}"/>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60" name="Groep 59">
                <a:extLst>
                  <a:ext uri="{FF2B5EF4-FFF2-40B4-BE49-F238E27FC236}">
                    <a16:creationId xmlns:a16="http://schemas.microsoft.com/office/drawing/2014/main" id="{76765B4D-B381-CC6A-3DF9-1DA2342848EB}"/>
                  </a:ext>
                </a:extLst>
              </p:cNvPr>
              <p:cNvGrpSpPr/>
              <p:nvPr userDrawn="1"/>
            </p:nvGrpSpPr>
            <p:grpSpPr>
              <a:xfrm>
                <a:off x="-2916763" y="460171"/>
                <a:ext cx="268738" cy="248381"/>
                <a:chOff x="-2916763" y="460171"/>
                <a:chExt cx="268738" cy="248381"/>
              </a:xfrm>
            </p:grpSpPr>
            <p:sp>
              <p:nvSpPr>
                <p:cNvPr id="61" name="Rechthoek 60">
                  <a:extLst>
                    <a:ext uri="{FF2B5EF4-FFF2-40B4-BE49-F238E27FC236}">
                      <a16:creationId xmlns:a16="http://schemas.microsoft.com/office/drawing/2014/main" id="{FBC03ABE-4963-6D3B-3506-FE2D2F2B49FB}"/>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62" name="Groep 61">
                  <a:extLst>
                    <a:ext uri="{FF2B5EF4-FFF2-40B4-BE49-F238E27FC236}">
                      <a16:creationId xmlns:a16="http://schemas.microsoft.com/office/drawing/2014/main" id="{95B3FBF1-F751-E443-C0F7-97BE9B22A1FD}"/>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D9DC172D-9043-95D1-C9CA-D360728E3507}"/>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8602F7AE-E004-73C1-1F04-9CCBDB1EBEA9}"/>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0FB72D42-E86C-B2FA-3ED7-2E296795DA60}"/>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82DBDE47-8D5D-FFA8-CF3B-1A021AA7F537}"/>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429CF02-61A7-369A-5158-9188CCCDE11B}"/>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63" name="Pijl: rechts 363">
                  <a:extLst>
                    <a:ext uri="{FF2B5EF4-FFF2-40B4-BE49-F238E27FC236}">
                      <a16:creationId xmlns:a16="http://schemas.microsoft.com/office/drawing/2014/main" id="{53554E02-1C63-2E62-5D1B-FCC6A947567F}"/>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45" name="Groep 44">
              <a:extLst>
                <a:ext uri="{FF2B5EF4-FFF2-40B4-BE49-F238E27FC236}">
                  <a16:creationId xmlns:a16="http://schemas.microsoft.com/office/drawing/2014/main" id="{B4D0D240-52EE-C13B-93CD-52B613D193D3}"/>
                </a:ext>
              </a:extLst>
            </p:cNvPr>
            <p:cNvGrpSpPr/>
            <p:nvPr userDrawn="1"/>
          </p:nvGrpSpPr>
          <p:grpSpPr>
            <a:xfrm>
              <a:off x="-938434" y="4663037"/>
              <a:ext cx="627798" cy="576693"/>
              <a:chOff x="-1753862" y="6112775"/>
              <a:chExt cx="759635" cy="697798"/>
            </a:xfrm>
          </p:grpSpPr>
          <p:grpSp>
            <p:nvGrpSpPr>
              <p:cNvPr id="46" name="Inspireren">
                <a:extLst>
                  <a:ext uri="{FF2B5EF4-FFF2-40B4-BE49-F238E27FC236}">
                    <a16:creationId xmlns:a16="http://schemas.microsoft.com/office/drawing/2014/main" id="{0305D65A-4090-DECB-057F-B206F3560EA5}"/>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8" name="Freeform 12">
                  <a:extLst>
                    <a:ext uri="{FF2B5EF4-FFF2-40B4-BE49-F238E27FC236}">
                      <a16:creationId xmlns:a16="http://schemas.microsoft.com/office/drawing/2014/main" id="{3815C494-5EAC-74E6-1D10-1B5977BBC55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49" name="Freeform 13">
                  <a:extLst>
                    <a:ext uri="{FF2B5EF4-FFF2-40B4-BE49-F238E27FC236}">
                      <a16:creationId xmlns:a16="http://schemas.microsoft.com/office/drawing/2014/main" id="{7F5E2430-A1AE-9F5B-CC09-5CD8CE87736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50" name="Freeform 14">
                  <a:extLst>
                    <a:ext uri="{FF2B5EF4-FFF2-40B4-BE49-F238E27FC236}">
                      <a16:creationId xmlns:a16="http://schemas.microsoft.com/office/drawing/2014/main" id="{E803F7EE-F064-8EAA-63F0-D54AA4B292C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grpSp>
          <p:sp>
            <p:nvSpPr>
              <p:cNvPr id="47" name="Tekstvak 46">
                <a:extLst>
                  <a:ext uri="{FF2B5EF4-FFF2-40B4-BE49-F238E27FC236}">
                    <a16:creationId xmlns:a16="http://schemas.microsoft.com/office/drawing/2014/main" id="{0BD81650-DDF1-E328-B81B-6C15AD32DFB2}"/>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sp>
        <p:nvSpPr>
          <p:cNvPr id="2" name="Titel 1">
            <a:extLst>
              <a:ext uri="{FF2B5EF4-FFF2-40B4-BE49-F238E27FC236}">
                <a16:creationId xmlns:a16="http://schemas.microsoft.com/office/drawing/2014/main" id="{59A04D9F-5A42-746D-488D-71CB973FD89E}"/>
              </a:ext>
            </a:extLst>
          </p:cNvPr>
          <p:cNvSpPr txBox="1">
            <a:spLocks/>
          </p:cNvSpPr>
          <p:nvPr userDrawn="1"/>
        </p:nvSpPr>
        <p:spPr>
          <a:xfrm flipH="1">
            <a:off x="465790" y="-553344"/>
            <a:ext cx="11031849" cy="302094"/>
          </a:xfrm>
          <a:prstGeom prst="rect">
            <a:avLst/>
          </a:prstGeom>
          <a:noFill/>
        </p:spPr>
        <p:txBody>
          <a:bodyPr vert="horz" wrap="none" lIns="0" tIns="0" rIns="0" bIns="0" rtlCol="0" anchor="t">
            <a:noAutofit/>
          </a:bodyPr>
          <a:lstStyle>
            <a:lvl1pPr algn="ctr" defTabSz="914400" rtl="0" eaLnBrk="1" latinLnBrk="0" hangingPunct="1">
              <a:lnSpc>
                <a:spcPct val="90000"/>
              </a:lnSpc>
              <a:spcBef>
                <a:spcPct val="0"/>
              </a:spcBef>
              <a:buNone/>
              <a:defRPr sz="2100" b="1" i="0" kern="1200" cap="all" baseline="0">
                <a:solidFill>
                  <a:schemeClr val="bg2"/>
                </a:solidFill>
                <a:latin typeface="+mn-lt"/>
                <a:ea typeface="+mj-ea"/>
                <a:cs typeface="Arial Black" panose="020B0604020202020204" pitchFamily="34" charset="0"/>
              </a:defRPr>
            </a:lvl1pPr>
          </a:lstStyle>
          <a:p>
            <a:pPr marL="0" marR="0" lvl="0" indent="0" algn="ctr" defTabSz="914034" rtl="0" eaLnBrk="1" fontAlgn="auto" latinLnBrk="0" hangingPunct="1">
              <a:lnSpc>
                <a:spcPct val="90000"/>
              </a:lnSpc>
              <a:spcBef>
                <a:spcPct val="0"/>
              </a:spcBef>
              <a:spcAft>
                <a:spcPts val="0"/>
              </a:spcAft>
              <a:buClrTx/>
              <a:buSzTx/>
              <a:buFontTx/>
              <a:buNone/>
              <a:tabLst/>
              <a:defRPr/>
            </a:pPr>
            <a:r>
              <a:rPr kumimoji="0" lang="nl-NL" sz="2099" b="1" i="0" u="none" strike="noStrike" kern="1200" cap="all" spc="300" normalizeH="0" baseline="0" noProof="0">
                <a:ln>
                  <a:noFill/>
                </a:ln>
                <a:solidFill>
                  <a:srgbClr val="FF6000"/>
                </a:solidFill>
                <a:effectLst/>
                <a:uLnTx/>
                <a:uFillTx/>
                <a:latin typeface="Arial"/>
                <a:ea typeface="+mj-ea"/>
              </a:rPr>
              <a:t>tekst</a:t>
            </a:r>
          </a:p>
        </p:txBody>
      </p:sp>
    </p:spTree>
    <p:extLst>
      <p:ext uri="{BB962C8B-B14F-4D97-AF65-F5344CB8AC3E}">
        <p14:creationId xmlns:p14="http://schemas.microsoft.com/office/powerpoint/2010/main" val="167745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pagina 1">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E7DF1051-9BF4-FD67-8240-27581784933C}"/>
              </a:ext>
            </a:extLst>
          </p:cNvPr>
          <p:cNvSpPr/>
          <p:nvPr userDrawn="1"/>
        </p:nvSpPr>
        <p:spPr>
          <a:xfrm>
            <a:off x="-1" y="1091822"/>
            <a:ext cx="11757916" cy="5766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17"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srgbClr val="FFFFFF"/>
              </a:solidFill>
              <a:effectLst/>
              <a:uLnTx/>
              <a:uFillTx/>
              <a:latin typeface="Arial"/>
              <a:ea typeface="+mn-ea"/>
              <a:cs typeface="+mn-cs"/>
            </a:endParaRPr>
          </a:p>
        </p:txBody>
      </p:sp>
      <p:sp>
        <p:nvSpPr>
          <p:cNvPr id="17" name="Rechthoek 16">
            <a:extLst>
              <a:ext uri="{FF2B5EF4-FFF2-40B4-BE49-F238E27FC236}">
                <a16:creationId xmlns:a16="http://schemas.microsoft.com/office/drawing/2014/main" id="{A4FA883C-CFB4-176C-2F06-671349FEC0F5}"/>
              </a:ext>
            </a:extLst>
          </p:cNvPr>
          <p:cNvSpPr/>
          <p:nvPr userDrawn="1"/>
        </p:nvSpPr>
        <p:spPr>
          <a:xfrm>
            <a:off x="-1" y="4230448"/>
            <a:ext cx="11757916" cy="26275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17"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srgbClr val="FFFFFF"/>
              </a:solidFill>
              <a:effectLst/>
              <a:uLnTx/>
              <a:uFillTx/>
              <a:latin typeface="Arial"/>
              <a:ea typeface="+mn-ea"/>
              <a:cs typeface="+mn-cs"/>
            </a:endParaRPr>
          </a:p>
        </p:txBody>
      </p:sp>
      <p:sp>
        <p:nvSpPr>
          <p:cNvPr id="18" name="Tijdelijke aanduiding voor tekst 17">
            <a:extLst>
              <a:ext uri="{FF2B5EF4-FFF2-40B4-BE49-F238E27FC236}">
                <a16:creationId xmlns:a16="http://schemas.microsoft.com/office/drawing/2014/main" id="{395C92A4-51EB-3EF8-5875-40E23B9B04C9}"/>
              </a:ext>
            </a:extLst>
          </p:cNvPr>
          <p:cNvSpPr>
            <a:spLocks noGrp="1"/>
          </p:cNvSpPr>
          <p:nvPr>
            <p:ph type="body" sz="quarter" idx="10"/>
          </p:nvPr>
        </p:nvSpPr>
        <p:spPr>
          <a:xfrm>
            <a:off x="859472" y="4578913"/>
            <a:ext cx="6842562" cy="1634455"/>
          </a:xfrm>
        </p:spPr>
        <p:txBody>
          <a:bodyPr/>
          <a:lstStyle>
            <a:lvl1pPr marL="0" indent="0">
              <a:buNone/>
              <a:defRPr sz="2199"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1" name="Slide Number Placeholder 5">
            <a:extLst>
              <a:ext uri="{FF2B5EF4-FFF2-40B4-BE49-F238E27FC236}">
                <a16:creationId xmlns:a16="http://schemas.microsoft.com/office/drawing/2014/main" id="{28A397B8-14D4-C100-3259-15B290FEC763}"/>
              </a:ext>
            </a:extLst>
          </p:cNvPr>
          <p:cNvSpPr>
            <a:spLocks noGrp="1"/>
          </p:cNvSpPr>
          <p:nvPr>
            <p:ph type="sldNum" sz="quarter" idx="4"/>
          </p:nvPr>
        </p:nvSpPr>
        <p:spPr>
          <a:xfrm>
            <a:off x="11005810" y="7251856"/>
            <a:ext cx="491832" cy="259675"/>
          </a:xfrm>
          <a:prstGeom prst="roundRect">
            <a:avLst>
              <a:gd name="adj" fmla="val 50000"/>
            </a:avLst>
          </a:prstGeom>
          <a:noFill/>
        </p:spPr>
        <p:txBody>
          <a:bodyPr vert="horz" wrap="none" lIns="72000" tIns="0" rIns="72000" bIns="0" rtlCol="0" anchor="ctr">
            <a:spAutoFit/>
          </a:bodyPr>
          <a:lstStyle>
            <a:lvl1pPr algn="r">
              <a:defRPr sz="1200">
                <a:solidFill>
                  <a:schemeClr val="bg2"/>
                </a:solidFill>
                <a:latin typeface="+mn-lt"/>
              </a:defRPr>
            </a:lvl1pPr>
          </a:lstStyle>
          <a:p>
            <a:pPr defTabSz="457017"/>
            <a:fld id="{ACB7119F-C2DF-4234-B3BD-A33ADD8FB4F3}" type="slidenum">
              <a:rPr lang="nl-NL" smtClean="0">
                <a:solidFill>
                  <a:srgbClr val="FF6000"/>
                </a:solidFill>
              </a:rPr>
              <a:pPr defTabSz="457017"/>
              <a:t>‹nr.›</a:t>
            </a:fld>
            <a:endParaRPr lang="nl-NL">
              <a:solidFill>
                <a:srgbClr val="FF6000"/>
              </a:solidFill>
            </a:endParaRPr>
          </a:p>
        </p:txBody>
      </p:sp>
      <p:sp>
        <p:nvSpPr>
          <p:cNvPr id="24" name="Footer Placeholder 4">
            <a:extLst>
              <a:ext uri="{FF2B5EF4-FFF2-40B4-BE49-F238E27FC236}">
                <a16:creationId xmlns:a16="http://schemas.microsoft.com/office/drawing/2014/main" id="{FBD59C9B-B97C-BBBF-AF9E-C0D059C7AB93}"/>
              </a:ext>
            </a:extLst>
          </p:cNvPr>
          <p:cNvSpPr>
            <a:spLocks noGrp="1"/>
          </p:cNvSpPr>
          <p:nvPr>
            <p:ph type="ftr" sz="quarter" idx="3"/>
          </p:nvPr>
        </p:nvSpPr>
        <p:spPr>
          <a:xfrm>
            <a:off x="859473" y="2436541"/>
            <a:ext cx="10638169" cy="1793907"/>
          </a:xfrm>
          <a:prstGeom prst="rect">
            <a:avLst/>
          </a:prstGeom>
          <a:noFill/>
        </p:spPr>
        <p:txBody>
          <a:bodyPr vert="horz" wrap="square" lIns="0" tIns="0" rIns="0" bIns="0" rtlCol="0" anchor="t">
            <a:normAutofit/>
          </a:bodyPr>
          <a:lstStyle>
            <a:lvl1pPr algn="l">
              <a:lnSpc>
                <a:spcPct val="90000"/>
              </a:lnSpc>
              <a:defRPr sz="5998" b="1" i="0" cap="all" baseline="0">
                <a:solidFill>
                  <a:schemeClr val="bg2"/>
                </a:solidFill>
                <a:latin typeface="Arial Black" panose="020B0604020202020204" pitchFamily="34" charset="0"/>
                <a:cs typeface="Arial Black" panose="020B0604020202020204" pitchFamily="34" charset="0"/>
              </a:defRPr>
            </a:lvl1pPr>
          </a:lstStyle>
          <a:p>
            <a:pPr defTabSz="457017"/>
            <a:endParaRPr lang="nl-NL">
              <a:solidFill>
                <a:srgbClr val="FF6000"/>
              </a:solidFill>
            </a:endParaRPr>
          </a:p>
        </p:txBody>
      </p:sp>
      <p:sp>
        <p:nvSpPr>
          <p:cNvPr id="8" name="Date Placeholder 3">
            <a:extLst>
              <a:ext uri="{FF2B5EF4-FFF2-40B4-BE49-F238E27FC236}">
                <a16:creationId xmlns:a16="http://schemas.microsoft.com/office/drawing/2014/main" id="{37BF3147-4D7D-F0A9-6548-26CFB228BD3D}"/>
              </a:ext>
            </a:extLst>
          </p:cNvPr>
          <p:cNvSpPr>
            <a:spLocks noGrp="1"/>
          </p:cNvSpPr>
          <p:nvPr>
            <p:ph type="dt" sz="half" idx="2"/>
          </p:nvPr>
        </p:nvSpPr>
        <p:spPr>
          <a:xfrm>
            <a:off x="1113662" y="7261677"/>
            <a:ext cx="204560" cy="240030"/>
          </a:xfrm>
          <a:prstGeom prst="roundRect">
            <a:avLst>
              <a:gd name="adj" fmla="val 50000"/>
            </a:avLst>
          </a:prstGeom>
          <a:solidFill>
            <a:schemeClr val="bg1"/>
          </a:solidFill>
        </p:spPr>
        <p:txBody>
          <a:bodyPr vert="horz" wrap="none" lIns="72000" tIns="0" rIns="72000" bIns="0" rtlCol="0" anchor="ctr">
            <a:spAutoFit/>
          </a:bodyPr>
          <a:lstStyle>
            <a:lvl1pPr algn="ctr">
              <a:defRPr sz="1200">
                <a:solidFill>
                  <a:schemeClr val="bg2"/>
                </a:solidFill>
                <a:latin typeface="+mn-lt"/>
              </a:defRPr>
            </a:lvl1pPr>
          </a:lstStyle>
          <a:p>
            <a:pPr defTabSz="457017"/>
            <a:endParaRPr lang="nl-NL">
              <a:solidFill>
                <a:srgbClr val="FF6000"/>
              </a:solidFill>
            </a:endParaRPr>
          </a:p>
        </p:txBody>
      </p:sp>
      <p:pic>
        <p:nvPicPr>
          <p:cNvPr id="9" name="Afbeelding 8">
            <a:extLst>
              <a:ext uri="{FF2B5EF4-FFF2-40B4-BE49-F238E27FC236}">
                <a16:creationId xmlns:a16="http://schemas.microsoft.com/office/drawing/2014/main" id="{A5662C33-E115-DBEC-6FCF-36B29C73D24B}"/>
              </a:ext>
            </a:extLst>
          </p:cNvPr>
          <p:cNvPicPr>
            <a:picLocks noChangeAspect="1"/>
          </p:cNvPicPr>
          <p:nvPr userDrawn="1"/>
        </p:nvPicPr>
        <p:blipFill>
          <a:blip r:embed="rId2"/>
          <a:stretch>
            <a:fillRect/>
          </a:stretch>
        </p:blipFill>
        <p:spPr>
          <a:xfrm>
            <a:off x="217915" y="458675"/>
            <a:ext cx="1275985" cy="1276483"/>
          </a:xfrm>
          <a:prstGeom prst="rect">
            <a:avLst/>
          </a:prstGeom>
        </p:spPr>
      </p:pic>
      <p:sp>
        <p:nvSpPr>
          <p:cNvPr id="15" name="Rechthoek 14">
            <a:extLst>
              <a:ext uri="{FF2B5EF4-FFF2-40B4-BE49-F238E27FC236}">
                <a16:creationId xmlns:a16="http://schemas.microsoft.com/office/drawing/2014/main" id="{9E688E74-BDD0-7240-1B16-DCB6CE50939B}"/>
              </a:ext>
            </a:extLst>
          </p:cNvPr>
          <p:cNvSpPr/>
          <p:nvPr userDrawn="1"/>
        </p:nvSpPr>
        <p:spPr>
          <a:xfrm>
            <a:off x="1" y="2521652"/>
            <a:ext cx="445867" cy="4336348"/>
          </a:xfrm>
          <a:prstGeom prst="rect">
            <a:avLst/>
          </a:prstGeom>
          <a:gradFill flip="none" rotWithShape="1">
            <a:gsLst>
              <a:gs pos="0">
                <a:schemeClr val="bg2"/>
              </a:gs>
              <a:gs pos="43000">
                <a:schemeClr val="accent2"/>
              </a:gs>
              <a:gs pos="99000">
                <a:schemeClr val="accent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17" rtl="0" eaLnBrk="1" fontAlgn="auto" latinLnBrk="0" hangingPunct="1">
              <a:lnSpc>
                <a:spcPct val="100000"/>
              </a:lnSpc>
              <a:spcBef>
                <a:spcPts val="0"/>
              </a:spcBef>
              <a:spcAft>
                <a:spcPts val="0"/>
              </a:spcAft>
              <a:buClrTx/>
              <a:buSzTx/>
              <a:buFontTx/>
              <a:buNone/>
              <a:tabLst/>
              <a:defRPr/>
            </a:pPr>
            <a:endParaRPr kumimoji="0" lang="nl-NL" sz="1799" b="0" i="0" u="none" strike="noStrike" kern="1200" cap="none" spc="0" normalizeH="0" baseline="0" noProof="0">
              <a:ln>
                <a:noFill/>
              </a:ln>
              <a:solidFill>
                <a:srgbClr val="FFFFFF"/>
              </a:solidFill>
              <a:effectLst/>
              <a:uLnTx/>
              <a:uFillTx/>
              <a:latin typeface="Arial"/>
              <a:ea typeface="+mn-ea"/>
              <a:cs typeface="+mn-cs"/>
            </a:endParaRPr>
          </a:p>
        </p:txBody>
      </p:sp>
      <p:grpSp>
        <p:nvGrpSpPr>
          <p:cNvPr id="19" name="INSTRUCTIE">
            <a:extLst>
              <a:ext uri="{FF2B5EF4-FFF2-40B4-BE49-F238E27FC236}">
                <a16:creationId xmlns:a16="http://schemas.microsoft.com/office/drawing/2014/main" id="{B6DCAD1F-E4CF-F668-3371-89057BE44BAE}"/>
              </a:ext>
            </a:extLst>
          </p:cNvPr>
          <p:cNvGrpSpPr/>
          <p:nvPr userDrawn="1"/>
        </p:nvGrpSpPr>
        <p:grpSpPr>
          <a:xfrm>
            <a:off x="-3784959" y="1"/>
            <a:ext cx="3691944" cy="5359349"/>
            <a:chOff x="-3786437" y="0"/>
            <a:chExt cx="3693386" cy="5359349"/>
          </a:xfrm>
        </p:grpSpPr>
        <p:sp>
          <p:nvSpPr>
            <p:cNvPr id="22" name="Rechthoek 21">
              <a:extLst>
                <a:ext uri="{FF2B5EF4-FFF2-40B4-BE49-F238E27FC236}">
                  <a16:creationId xmlns:a16="http://schemas.microsoft.com/office/drawing/2014/main" id="{61EB1AC4-B888-147B-B7B7-29E3295F82DA}"/>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Tekst niveaus kiezen</a:t>
              </a:r>
            </a:p>
          </p:txBody>
        </p:sp>
        <p:sp>
          <p:nvSpPr>
            <p:cNvPr id="23" name="Ovaal 22">
              <a:extLst>
                <a:ext uri="{FF2B5EF4-FFF2-40B4-BE49-F238E27FC236}">
                  <a16:creationId xmlns:a16="http://schemas.microsoft.com/office/drawing/2014/main" id="{3E9B7E6D-4E91-73A3-E4D7-DDBC5DB4D7A2}"/>
                </a:ext>
              </a:extLst>
            </p:cNvPr>
            <p:cNvSpPr/>
            <p:nvPr userDrawn="1"/>
          </p:nvSpPr>
          <p:spPr>
            <a:xfrm>
              <a:off x="-3604183" y="18374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25" name="Rechthoek 24">
              <a:extLst>
                <a:ext uri="{FF2B5EF4-FFF2-40B4-BE49-F238E27FC236}">
                  <a16:creationId xmlns:a16="http://schemas.microsoft.com/office/drawing/2014/main" id="{8F9E005C-13BD-A157-5A49-9A820F3B7C45}"/>
                </a:ext>
              </a:extLst>
            </p:cNvPr>
            <p:cNvSpPr/>
            <p:nvPr userDrawn="1"/>
          </p:nvSpPr>
          <p:spPr>
            <a:xfrm>
              <a:off x="-3319415" y="1829864"/>
              <a:ext cx="2949220" cy="2495870"/>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600"/>
                </a:spcBef>
                <a:spcAft>
                  <a:spcPts val="500"/>
                </a:spcAft>
                <a:buClr>
                  <a:srgbClr val="000000"/>
                </a:buClr>
                <a:buSzPct val="60000"/>
                <a:buFont typeface="Wingdings" panose="05000000000000000000" pitchFamily="2" charset="2"/>
                <a:buNone/>
                <a:tabLst/>
                <a:defRPr/>
              </a:pPr>
              <a:r>
                <a:rPr kumimoji="0" lang="nl-NL" sz="1200" b="1" i="0" u="none" strike="noStrike" kern="1200" cap="none" spc="0" normalizeH="0" baseline="0" noProof="0">
                  <a:ln>
                    <a:noFill/>
                  </a:ln>
                  <a:solidFill>
                    <a:srgbClr val="FF6000"/>
                  </a:solidFill>
                  <a:effectLst/>
                  <a:uLnTx/>
                  <a:uFillTx/>
                  <a:latin typeface="Arial"/>
                  <a:ea typeface="+mn-ea"/>
                  <a:cs typeface="+mn-cs"/>
                </a:rPr>
                <a:t>Ondertitel</a:t>
              </a:r>
            </a:p>
            <a:p>
              <a:pPr marL="358631" marR="0" lvl="1" indent="-176143" algn="l" defTabSz="914034" rtl="0" eaLnBrk="1" fontAlgn="auto" latinLnBrk="0" hangingPunct="1">
                <a:lnSpc>
                  <a:spcPct val="100000"/>
                </a:lnSpc>
                <a:spcBef>
                  <a:spcPts val="600"/>
                </a:spcBef>
                <a:spcAft>
                  <a:spcPts val="500"/>
                </a:spcAft>
                <a:buClr>
                  <a:srgbClr val="FF6000"/>
                </a:buClr>
                <a:buSzTx/>
                <a:buFont typeface="Futura Bk BT" panose="020B0502020204020303" pitchFamily="34" charset="0"/>
                <a:buChar char="−"/>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2"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Standaard tekst</a:t>
              </a:r>
            </a:p>
            <a:p>
              <a:pPr marL="0" marR="0" lvl="3"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1" i="0" u="none" strike="noStrike" kern="1200" cap="none" spc="0" normalizeH="0" baseline="0" noProof="0">
                  <a:ln w="38100">
                    <a:noFill/>
                    <a:miter lim="800000"/>
                  </a:ln>
                  <a:solidFill>
                    <a:srgbClr val="FF6000"/>
                  </a:solidFill>
                  <a:effectLst/>
                  <a:uLnTx/>
                  <a:uFillTx/>
                  <a:latin typeface="Arial"/>
                  <a:ea typeface="+mn-ea"/>
                  <a:cs typeface="Arial Black" panose="020B0604020202020204" pitchFamily="34" charset="0"/>
                </a:rPr>
                <a:t>Subtitel</a:t>
              </a:r>
            </a:p>
            <a:p>
              <a:pPr marL="0" marR="0" lvl="4"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Ondertitel</a:t>
              </a:r>
            </a:p>
            <a:p>
              <a:pPr marL="223748" marR="0" lvl="5" indent="-217401" algn="l" defTabSz="266593" rtl="0" eaLnBrk="1" fontAlgn="auto" latinLnBrk="0" hangingPunct="1">
                <a:lnSpc>
                  <a:spcPct val="100000"/>
                </a:lnSpc>
                <a:spcBef>
                  <a:spcPts val="600"/>
                </a:spcBef>
                <a:spcAft>
                  <a:spcPts val="500"/>
                </a:spcAft>
                <a:buClr>
                  <a:srgbClr val="FF6000"/>
                </a:buClr>
                <a:buSzPct val="85000"/>
                <a:buFont typeface="+mj-lt"/>
                <a:buAutoNum type="arabi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Numerieke </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6" indent="-176143" algn="l" defTabSz="266593" rtl="0" eaLnBrk="1" fontAlgn="auto" latinLnBrk="0" hangingPunct="1">
                <a:lnSpc>
                  <a:spcPct val="100000"/>
                </a:lnSpc>
                <a:spcBef>
                  <a:spcPts val="600"/>
                </a:spcBef>
                <a:spcAft>
                  <a:spcPts val="500"/>
                </a:spcAft>
                <a:buClr>
                  <a:srgbClr val="FF6000"/>
                </a:buClr>
                <a:buSzPct val="60000"/>
                <a:buFont typeface="Wingdings" panose="05000000000000000000" pitchFamily="2" charset="2"/>
                <a:buChar char="l"/>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7" indent="-176143" algn="l" defTabSz="266593" rtl="0" eaLnBrk="1" fontAlgn="auto" latinLnBrk="0" hangingPunct="1">
                <a:lnSpc>
                  <a:spcPct val="100000"/>
                </a:lnSpc>
                <a:spcBef>
                  <a:spcPts val="600"/>
                </a:spcBef>
                <a:spcAft>
                  <a:spcPts val="500"/>
                </a:spcAft>
                <a:buClr>
                  <a:srgbClr val="FF6000"/>
                </a:buClr>
                <a:buSzTx/>
                <a:buFont typeface="+mj-lt"/>
                <a:buAutoNum type="alphaL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8"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1" u="none" strike="noStrike" kern="1200" cap="none" spc="0" normalizeH="0" baseline="0" noProof="0">
                  <a:ln>
                    <a:noFill/>
                  </a:ln>
                  <a:solidFill>
                    <a:srgbClr val="FF6000"/>
                  </a:solidFill>
                  <a:effectLst/>
                  <a:uLnTx/>
                  <a:uFillTx/>
                  <a:latin typeface="Arial"/>
                  <a:ea typeface="+mn-ea"/>
                  <a:cs typeface="+mn-cs"/>
                </a:rPr>
                <a:t>Bronvermelding</a:t>
              </a:r>
            </a:p>
          </p:txBody>
        </p:sp>
        <p:sp>
          <p:nvSpPr>
            <p:cNvPr id="26" name="Ovaal 25">
              <a:extLst>
                <a:ext uri="{FF2B5EF4-FFF2-40B4-BE49-F238E27FC236}">
                  <a16:creationId xmlns:a16="http://schemas.microsoft.com/office/drawing/2014/main" id="{86872418-6140-2CDE-27E3-EE1B6B62BE45}"/>
                </a:ext>
              </a:extLst>
            </p:cNvPr>
            <p:cNvSpPr/>
            <p:nvPr userDrawn="1"/>
          </p:nvSpPr>
          <p:spPr>
            <a:xfrm>
              <a:off x="-3604183" y="212876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7" name="Rechthoek 26">
              <a:extLst>
                <a:ext uri="{FF2B5EF4-FFF2-40B4-BE49-F238E27FC236}">
                  <a16:creationId xmlns:a16="http://schemas.microsoft.com/office/drawing/2014/main" id="{864BA368-8D2A-4971-500E-BECAC6B28BE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Kies uit:</a:t>
              </a:r>
            </a:p>
          </p:txBody>
        </p:sp>
        <p:sp>
          <p:nvSpPr>
            <p:cNvPr id="28" name="Ovaal 27">
              <a:extLst>
                <a:ext uri="{FF2B5EF4-FFF2-40B4-BE49-F238E27FC236}">
                  <a16:creationId xmlns:a16="http://schemas.microsoft.com/office/drawing/2014/main" id="{141FAA6F-03BA-BA8B-A4D6-31592DBCCFC1}"/>
                </a:ext>
              </a:extLst>
            </p:cNvPr>
            <p:cNvSpPr/>
            <p:nvPr userDrawn="1"/>
          </p:nvSpPr>
          <p:spPr>
            <a:xfrm>
              <a:off x="-3604183" y="242005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29" name="Ovaal 28">
              <a:extLst>
                <a:ext uri="{FF2B5EF4-FFF2-40B4-BE49-F238E27FC236}">
                  <a16:creationId xmlns:a16="http://schemas.microsoft.com/office/drawing/2014/main" id="{05139220-82B2-6288-9C7B-379D33BC2D7F}"/>
                </a:ext>
              </a:extLst>
            </p:cNvPr>
            <p:cNvSpPr/>
            <p:nvPr userDrawn="1"/>
          </p:nvSpPr>
          <p:spPr>
            <a:xfrm>
              <a:off x="-3604183" y="271133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30" name="Ovaal 29">
              <a:extLst>
                <a:ext uri="{FF2B5EF4-FFF2-40B4-BE49-F238E27FC236}">
                  <a16:creationId xmlns:a16="http://schemas.microsoft.com/office/drawing/2014/main" id="{D55429F5-F71F-B4CC-1CAE-0EED156DB67E}"/>
                </a:ext>
              </a:extLst>
            </p:cNvPr>
            <p:cNvSpPr/>
            <p:nvPr userDrawn="1"/>
          </p:nvSpPr>
          <p:spPr>
            <a:xfrm>
              <a:off x="-3604183" y="3002620"/>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31" name="Ovaal 30">
              <a:extLst>
                <a:ext uri="{FF2B5EF4-FFF2-40B4-BE49-F238E27FC236}">
                  <a16:creationId xmlns:a16="http://schemas.microsoft.com/office/drawing/2014/main" id="{5D62B9E0-C7BD-E080-0E39-6EC91C59E9F2}"/>
                </a:ext>
              </a:extLst>
            </p:cNvPr>
            <p:cNvSpPr/>
            <p:nvPr userDrawn="1"/>
          </p:nvSpPr>
          <p:spPr>
            <a:xfrm>
              <a:off x="-3604183" y="329390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32" name="Ovaal 31">
              <a:extLst>
                <a:ext uri="{FF2B5EF4-FFF2-40B4-BE49-F238E27FC236}">
                  <a16:creationId xmlns:a16="http://schemas.microsoft.com/office/drawing/2014/main" id="{1A505D26-5619-9330-7A6A-9A07EE62C6BD}"/>
                </a:ext>
              </a:extLst>
            </p:cNvPr>
            <p:cNvSpPr/>
            <p:nvPr userDrawn="1"/>
          </p:nvSpPr>
          <p:spPr>
            <a:xfrm>
              <a:off x="-3604183" y="358518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33" name="Ovaal 32">
              <a:extLst>
                <a:ext uri="{FF2B5EF4-FFF2-40B4-BE49-F238E27FC236}">
                  <a16:creationId xmlns:a16="http://schemas.microsoft.com/office/drawing/2014/main" id="{E7D84D7C-67DD-B0F1-EE59-F3C1A20364A2}"/>
                </a:ext>
              </a:extLst>
            </p:cNvPr>
            <p:cNvSpPr/>
            <p:nvPr userDrawn="1"/>
          </p:nvSpPr>
          <p:spPr>
            <a:xfrm>
              <a:off x="-3604183" y="387647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34" name="Ovaal 33">
              <a:extLst>
                <a:ext uri="{FF2B5EF4-FFF2-40B4-BE49-F238E27FC236}">
                  <a16:creationId xmlns:a16="http://schemas.microsoft.com/office/drawing/2014/main" id="{83782FEC-4C8F-5830-9589-E8C52E210ED6}"/>
                </a:ext>
              </a:extLst>
            </p:cNvPr>
            <p:cNvSpPr/>
            <p:nvPr userDrawn="1"/>
          </p:nvSpPr>
          <p:spPr>
            <a:xfrm>
              <a:off x="-3604183" y="416859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35" name="Rechthoek 34">
              <a:extLst>
                <a:ext uri="{FF2B5EF4-FFF2-40B4-BE49-F238E27FC236}">
                  <a16:creationId xmlns:a16="http://schemas.microsoft.com/office/drawing/2014/main" id="{33FA361D-59D4-CFCA-2EB6-A5907D9AFDFD}"/>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36" name="ICOON_info">
              <a:extLst>
                <a:ext uri="{FF2B5EF4-FFF2-40B4-BE49-F238E27FC236}">
                  <a16:creationId xmlns:a16="http://schemas.microsoft.com/office/drawing/2014/main" id="{33239D85-4DBF-C09A-DE26-5DFE18FA1CD0}"/>
                </a:ext>
              </a:extLst>
            </p:cNvPr>
            <p:cNvGrpSpPr/>
            <p:nvPr userDrawn="1"/>
          </p:nvGrpSpPr>
          <p:grpSpPr>
            <a:xfrm>
              <a:off x="-376736" y="4400186"/>
              <a:ext cx="283685" cy="283685"/>
              <a:chOff x="-510741" y="5913713"/>
              <a:chExt cx="267555" cy="267555"/>
            </a:xfrm>
          </p:grpSpPr>
          <p:sp>
            <p:nvSpPr>
              <p:cNvPr id="84" name="Ovaal 83">
                <a:extLst>
                  <a:ext uri="{FF2B5EF4-FFF2-40B4-BE49-F238E27FC236}">
                    <a16:creationId xmlns:a16="http://schemas.microsoft.com/office/drawing/2014/main" id="{72BDC81B-5EEC-3EF9-CC9B-5B486D9956C2}"/>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5" name="Graphic 163" descr="Informatie">
                <a:extLst>
                  <a:ext uri="{FF2B5EF4-FFF2-40B4-BE49-F238E27FC236}">
                    <a16:creationId xmlns:a16="http://schemas.microsoft.com/office/drawing/2014/main" id="{62A86F06-A319-D5C3-52DA-5D9C3A90C84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999"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7" name="VOORBEELD">
              <a:extLst>
                <a:ext uri="{FF2B5EF4-FFF2-40B4-BE49-F238E27FC236}">
                  <a16:creationId xmlns:a16="http://schemas.microsoft.com/office/drawing/2014/main" id="{5BEEFCE9-9788-7DBF-74AE-91547DA5E9A4}"/>
                </a:ext>
              </a:extLst>
            </p:cNvPr>
            <p:cNvGrpSpPr/>
            <p:nvPr userDrawn="1"/>
          </p:nvGrpSpPr>
          <p:grpSpPr>
            <a:xfrm>
              <a:off x="-3605171" y="458674"/>
              <a:ext cx="3234311" cy="558875"/>
              <a:chOff x="-3605171" y="458674"/>
              <a:chExt cx="3234311" cy="558875"/>
            </a:xfrm>
          </p:grpSpPr>
          <p:sp>
            <p:nvSpPr>
              <p:cNvPr id="44" name="Rechthoek 43">
                <a:extLst>
                  <a:ext uri="{FF2B5EF4-FFF2-40B4-BE49-F238E27FC236}">
                    <a16:creationId xmlns:a16="http://schemas.microsoft.com/office/drawing/2014/main" id="{114CC534-2A6F-ADC5-0F6F-3F7E7809F03A}"/>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45" name="Rechthoek 44">
                <a:extLst>
                  <a:ext uri="{FF2B5EF4-FFF2-40B4-BE49-F238E27FC236}">
                    <a16:creationId xmlns:a16="http://schemas.microsoft.com/office/drawing/2014/main" id="{B1DB0451-256C-C5D9-D7A7-E2524465AD7E}"/>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46" name="Groep 45">
                <a:extLst>
                  <a:ext uri="{FF2B5EF4-FFF2-40B4-BE49-F238E27FC236}">
                    <a16:creationId xmlns:a16="http://schemas.microsoft.com/office/drawing/2014/main" id="{2546A4AC-F7EC-48C4-B279-1FE6D662388D}"/>
                  </a:ext>
                </a:extLst>
              </p:cNvPr>
              <p:cNvGrpSpPr/>
              <p:nvPr userDrawn="1"/>
            </p:nvGrpSpPr>
            <p:grpSpPr>
              <a:xfrm>
                <a:off x="-3386247" y="830871"/>
                <a:ext cx="139423" cy="109566"/>
                <a:chOff x="-2866744" y="827071"/>
                <a:chExt cx="168701" cy="132575"/>
              </a:xfrm>
            </p:grpSpPr>
            <p:grpSp>
              <p:nvGrpSpPr>
                <p:cNvPr id="77" name="Groep 76">
                  <a:extLst>
                    <a:ext uri="{FF2B5EF4-FFF2-40B4-BE49-F238E27FC236}">
                      <a16:creationId xmlns:a16="http://schemas.microsoft.com/office/drawing/2014/main" id="{3BFEC501-CDC9-3F36-B4ED-002B9FEEA3D4}"/>
                    </a:ext>
                  </a:extLst>
                </p:cNvPr>
                <p:cNvGrpSpPr/>
                <p:nvPr userDrawn="1"/>
              </p:nvGrpSpPr>
              <p:grpSpPr>
                <a:xfrm>
                  <a:off x="-2866744" y="827071"/>
                  <a:ext cx="168701" cy="132575"/>
                  <a:chOff x="-2866744" y="827071"/>
                  <a:chExt cx="168701" cy="132575"/>
                </a:xfrm>
              </p:grpSpPr>
              <p:cxnSp>
                <p:nvCxnSpPr>
                  <p:cNvPr id="79" name="Rechte verbindingslijn 78">
                    <a:extLst>
                      <a:ext uri="{FF2B5EF4-FFF2-40B4-BE49-F238E27FC236}">
                        <a16:creationId xmlns:a16="http://schemas.microsoft.com/office/drawing/2014/main" id="{4724EF3D-CF87-F03D-F31E-4AE33DA0C767}"/>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66C0B7C8-28B4-CE35-3749-C587606D267C}"/>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621EEBC2-9A7B-F088-7B46-8B5C21846328}"/>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2CC9232C-294A-3378-762D-FC28441151C6}"/>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B4C6677E-5086-75C7-BC41-CFC29AFF893C}"/>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78" name="Pijl: rechts 385">
                  <a:extLst>
                    <a:ext uri="{FF2B5EF4-FFF2-40B4-BE49-F238E27FC236}">
                      <a16:creationId xmlns:a16="http://schemas.microsoft.com/office/drawing/2014/main" id="{71EB41A0-E41F-CD00-B9C4-015B196BE4C9}"/>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7" name="Groep 46">
                <a:extLst>
                  <a:ext uri="{FF2B5EF4-FFF2-40B4-BE49-F238E27FC236}">
                    <a16:creationId xmlns:a16="http://schemas.microsoft.com/office/drawing/2014/main" id="{738F2820-9223-BD06-CF87-897CFDEDD02B}"/>
                  </a:ext>
                </a:extLst>
              </p:cNvPr>
              <p:cNvGrpSpPr/>
              <p:nvPr userDrawn="1"/>
            </p:nvGrpSpPr>
            <p:grpSpPr>
              <a:xfrm>
                <a:off x="-3605171" y="830871"/>
                <a:ext cx="139423" cy="109566"/>
                <a:chOff x="-2866744" y="518074"/>
                <a:chExt cx="168701" cy="132575"/>
              </a:xfrm>
            </p:grpSpPr>
            <p:grpSp>
              <p:nvGrpSpPr>
                <p:cNvPr id="70" name="Groep 69">
                  <a:extLst>
                    <a:ext uri="{FF2B5EF4-FFF2-40B4-BE49-F238E27FC236}">
                      <a16:creationId xmlns:a16="http://schemas.microsoft.com/office/drawing/2014/main" id="{802CEE59-2BB0-9F32-7EB9-064385BCBD7F}"/>
                    </a:ext>
                  </a:extLst>
                </p:cNvPr>
                <p:cNvGrpSpPr/>
                <p:nvPr userDrawn="1"/>
              </p:nvGrpSpPr>
              <p:grpSpPr>
                <a:xfrm>
                  <a:off x="-2866744" y="518074"/>
                  <a:ext cx="168701" cy="132575"/>
                  <a:chOff x="-2866744" y="518074"/>
                  <a:chExt cx="168701" cy="132575"/>
                </a:xfrm>
              </p:grpSpPr>
              <p:cxnSp>
                <p:nvCxnSpPr>
                  <p:cNvPr id="72" name="Rechte verbindingslijn 71">
                    <a:extLst>
                      <a:ext uri="{FF2B5EF4-FFF2-40B4-BE49-F238E27FC236}">
                        <a16:creationId xmlns:a16="http://schemas.microsoft.com/office/drawing/2014/main" id="{8CCFB850-43FC-6E72-7EFB-273F32C8F449}"/>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33CACE0B-1D66-2BA4-AD9B-070751F1DE35}"/>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20B3633-F877-1475-186F-F1DAEBAF46D4}"/>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40186E8-088B-C09C-5E68-B0604E9862ED}"/>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CA7DE552-24FC-760A-94E9-8600A89F8134}"/>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71" name="Pijl: rechts 378">
                  <a:extLst>
                    <a:ext uri="{FF2B5EF4-FFF2-40B4-BE49-F238E27FC236}">
                      <a16:creationId xmlns:a16="http://schemas.microsoft.com/office/drawing/2014/main" id="{A90613A2-4FAB-5C56-C24B-869B1B7DE4CC}"/>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48" name="Rechte verbindingslijn 47">
                <a:extLst>
                  <a:ext uri="{FF2B5EF4-FFF2-40B4-BE49-F238E27FC236}">
                    <a16:creationId xmlns:a16="http://schemas.microsoft.com/office/drawing/2014/main" id="{3A2C63FC-8B71-AA10-AAFF-913E314C52EA}"/>
                  </a:ext>
                </a:extLst>
              </p:cNvPr>
              <p:cNvCxnSpPr>
                <a:cxnSpLocks/>
              </p:cNvCxnSpPr>
              <p:nvPr userDrawn="1"/>
            </p:nvCxnSpPr>
            <p:spPr>
              <a:xfrm flipV="1">
                <a:off x="-3459956" y="588169"/>
                <a:ext cx="547687" cy="219076"/>
              </a:xfrm>
              <a:prstGeom prst="line">
                <a:avLst/>
              </a:prstGeom>
              <a:noFill/>
              <a:ln w="19050" cap="rnd" cmpd="sng" algn="ctr">
                <a:solidFill>
                  <a:srgbClr val="211F26"/>
                </a:solidFill>
                <a:prstDash val="solid"/>
                <a:headEnd type="oval"/>
              </a:ln>
              <a:effectLst/>
            </p:spPr>
          </p:cxnSp>
          <p:cxnSp>
            <p:nvCxnSpPr>
              <p:cNvPr id="49" name="Rechte verbindingslijn 48">
                <a:extLst>
                  <a:ext uri="{FF2B5EF4-FFF2-40B4-BE49-F238E27FC236}">
                    <a16:creationId xmlns:a16="http://schemas.microsoft.com/office/drawing/2014/main" id="{FA1983C3-4B1E-184B-0244-05E117C45796}"/>
                  </a:ext>
                </a:extLst>
              </p:cNvPr>
              <p:cNvCxnSpPr>
                <a:cxnSpLocks/>
              </p:cNvCxnSpPr>
              <p:nvPr userDrawn="1"/>
            </p:nvCxnSpPr>
            <p:spPr>
              <a:xfrm>
                <a:off x="-3224213" y="828675"/>
                <a:ext cx="319088" cy="0"/>
              </a:xfrm>
              <a:prstGeom prst="line">
                <a:avLst/>
              </a:prstGeom>
              <a:noFill/>
              <a:ln w="19050" cap="rnd" cmpd="sng" algn="ctr">
                <a:solidFill>
                  <a:srgbClr val="211F26"/>
                </a:solidFill>
                <a:prstDash val="solid"/>
                <a:headEnd type="oval"/>
              </a:ln>
              <a:effectLst/>
            </p:spPr>
          </p:cxnSp>
          <p:sp>
            <p:nvSpPr>
              <p:cNvPr id="50" name="Rechthoek 49">
                <a:extLst>
                  <a:ext uri="{FF2B5EF4-FFF2-40B4-BE49-F238E27FC236}">
                    <a16:creationId xmlns:a16="http://schemas.microsoft.com/office/drawing/2014/main" id="{973532DF-5083-B507-521C-22A19FB4783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omhoog</a:t>
                </a:r>
              </a:p>
            </p:txBody>
          </p:sp>
          <p:sp>
            <p:nvSpPr>
              <p:cNvPr id="51" name="Rechthoek 50">
                <a:extLst>
                  <a:ext uri="{FF2B5EF4-FFF2-40B4-BE49-F238E27FC236}">
                    <a16:creationId xmlns:a16="http://schemas.microsoft.com/office/drawing/2014/main" id="{196D401F-B1BD-E385-1868-40306BB54CB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omlaag</a:t>
                </a:r>
              </a:p>
            </p:txBody>
          </p:sp>
          <p:grpSp>
            <p:nvGrpSpPr>
              <p:cNvPr id="52" name="Groep 51">
                <a:extLst>
                  <a:ext uri="{FF2B5EF4-FFF2-40B4-BE49-F238E27FC236}">
                    <a16:creationId xmlns:a16="http://schemas.microsoft.com/office/drawing/2014/main" id="{9DF34E8C-FB17-BE11-11E5-21E17E14C095}"/>
                  </a:ext>
                </a:extLst>
              </p:cNvPr>
              <p:cNvGrpSpPr/>
              <p:nvPr userDrawn="1"/>
            </p:nvGrpSpPr>
            <p:grpSpPr>
              <a:xfrm>
                <a:off x="-2916763" y="769168"/>
                <a:ext cx="268738" cy="248381"/>
                <a:chOff x="-2916763" y="769168"/>
                <a:chExt cx="268738" cy="248381"/>
              </a:xfrm>
            </p:grpSpPr>
            <p:sp>
              <p:nvSpPr>
                <p:cNvPr id="62" name="Rechthoek 61">
                  <a:extLst>
                    <a:ext uri="{FF2B5EF4-FFF2-40B4-BE49-F238E27FC236}">
                      <a16:creationId xmlns:a16="http://schemas.microsoft.com/office/drawing/2014/main" id="{8EAD0CF0-8EF3-8314-C4F8-02A0FF35ACC9}"/>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63" name="Groep 62">
                  <a:extLst>
                    <a:ext uri="{FF2B5EF4-FFF2-40B4-BE49-F238E27FC236}">
                      <a16:creationId xmlns:a16="http://schemas.microsoft.com/office/drawing/2014/main" id="{E0CCC964-F6F2-3A05-41D0-8F74714CCFD1}"/>
                    </a:ext>
                  </a:extLst>
                </p:cNvPr>
                <p:cNvGrpSpPr/>
                <p:nvPr userDrawn="1"/>
              </p:nvGrpSpPr>
              <p:grpSpPr>
                <a:xfrm>
                  <a:off x="-2866744" y="827071"/>
                  <a:ext cx="168701" cy="132575"/>
                  <a:chOff x="-2866744" y="827071"/>
                  <a:chExt cx="168701" cy="132575"/>
                </a:xfrm>
              </p:grpSpPr>
              <p:cxnSp>
                <p:nvCxnSpPr>
                  <p:cNvPr id="65" name="Rechte verbindingslijn 64">
                    <a:extLst>
                      <a:ext uri="{FF2B5EF4-FFF2-40B4-BE49-F238E27FC236}">
                        <a16:creationId xmlns:a16="http://schemas.microsoft.com/office/drawing/2014/main" id="{CA1C4D88-C61B-BC8D-044C-998A5A6A5480}"/>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9E44C369-4D02-029C-F8AE-A1BA316F7943}"/>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9D65020-0F22-7D4D-7B98-B342EB022321}"/>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2FD0F275-64BE-1C01-112D-8337EF44DC17}"/>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24A6419D-AFE9-B59E-1FB9-13AC8EF6DE94}"/>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64" name="Pijl: rechts 371">
                  <a:extLst>
                    <a:ext uri="{FF2B5EF4-FFF2-40B4-BE49-F238E27FC236}">
                      <a16:creationId xmlns:a16="http://schemas.microsoft.com/office/drawing/2014/main" id="{E7268611-0AAD-3E16-9A6B-6038114A6BA0}"/>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3" name="Groep 52">
                <a:extLst>
                  <a:ext uri="{FF2B5EF4-FFF2-40B4-BE49-F238E27FC236}">
                    <a16:creationId xmlns:a16="http://schemas.microsoft.com/office/drawing/2014/main" id="{BEB6F07F-6D12-6C3D-4DE8-C317126F73BA}"/>
                  </a:ext>
                </a:extLst>
              </p:cNvPr>
              <p:cNvGrpSpPr/>
              <p:nvPr userDrawn="1"/>
            </p:nvGrpSpPr>
            <p:grpSpPr>
              <a:xfrm>
                <a:off x="-2916763" y="460171"/>
                <a:ext cx="268738" cy="248381"/>
                <a:chOff x="-2916763" y="460171"/>
                <a:chExt cx="268738" cy="248381"/>
              </a:xfrm>
            </p:grpSpPr>
            <p:sp>
              <p:nvSpPr>
                <p:cNvPr id="54" name="Rechthoek 53">
                  <a:extLst>
                    <a:ext uri="{FF2B5EF4-FFF2-40B4-BE49-F238E27FC236}">
                      <a16:creationId xmlns:a16="http://schemas.microsoft.com/office/drawing/2014/main" id="{22FDE739-C9C9-27D7-0DC5-BC9D9564E52A}"/>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5" name="Groep 54">
                  <a:extLst>
                    <a:ext uri="{FF2B5EF4-FFF2-40B4-BE49-F238E27FC236}">
                      <a16:creationId xmlns:a16="http://schemas.microsoft.com/office/drawing/2014/main" id="{14DA8C8C-0F54-08DF-792C-7BA0ED21D87A}"/>
                    </a:ext>
                  </a:extLst>
                </p:cNvPr>
                <p:cNvGrpSpPr/>
                <p:nvPr userDrawn="1"/>
              </p:nvGrpSpPr>
              <p:grpSpPr>
                <a:xfrm>
                  <a:off x="-2866744" y="518074"/>
                  <a:ext cx="168701" cy="132575"/>
                  <a:chOff x="-2866744" y="518074"/>
                  <a:chExt cx="168701" cy="132575"/>
                </a:xfrm>
              </p:grpSpPr>
              <p:cxnSp>
                <p:nvCxnSpPr>
                  <p:cNvPr id="57" name="Rechte verbindingslijn 56">
                    <a:extLst>
                      <a:ext uri="{FF2B5EF4-FFF2-40B4-BE49-F238E27FC236}">
                        <a16:creationId xmlns:a16="http://schemas.microsoft.com/office/drawing/2014/main" id="{756298FF-B410-C4FF-5C94-AB2B79CBE4C8}"/>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34D8BD5E-A8DF-FFB6-9A31-BECB336412CC}"/>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7BC89BE9-9B3C-62B1-B90C-EC64E847FC3D}"/>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5BBE21EF-28E9-974D-3882-EB2E2ED54202}"/>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8DC80B3-AEEE-D61C-1E0F-92A7EC00366A}"/>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56" name="Pijl: rechts 363">
                  <a:extLst>
                    <a:ext uri="{FF2B5EF4-FFF2-40B4-BE49-F238E27FC236}">
                      <a16:creationId xmlns:a16="http://schemas.microsoft.com/office/drawing/2014/main" id="{2003DE0C-0854-6ACC-A3F3-7B4CC9D24D5F}"/>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38" name="Groep 37">
              <a:extLst>
                <a:ext uri="{FF2B5EF4-FFF2-40B4-BE49-F238E27FC236}">
                  <a16:creationId xmlns:a16="http://schemas.microsoft.com/office/drawing/2014/main" id="{2E588602-62C0-5816-0ECA-589592D80202}"/>
                </a:ext>
              </a:extLst>
            </p:cNvPr>
            <p:cNvGrpSpPr/>
            <p:nvPr userDrawn="1"/>
          </p:nvGrpSpPr>
          <p:grpSpPr>
            <a:xfrm>
              <a:off x="-938434" y="4663037"/>
              <a:ext cx="627798" cy="576693"/>
              <a:chOff x="-1753862" y="6112775"/>
              <a:chExt cx="759635" cy="697798"/>
            </a:xfrm>
          </p:grpSpPr>
          <p:grpSp>
            <p:nvGrpSpPr>
              <p:cNvPr id="39" name="Inspireren">
                <a:extLst>
                  <a:ext uri="{FF2B5EF4-FFF2-40B4-BE49-F238E27FC236}">
                    <a16:creationId xmlns:a16="http://schemas.microsoft.com/office/drawing/2014/main" id="{7E8523C7-A2ED-7F62-2AF3-EADA78D37223}"/>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A730A901-F97E-C2C4-24BB-32B410B745C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42" name="Freeform 13">
                  <a:extLst>
                    <a:ext uri="{FF2B5EF4-FFF2-40B4-BE49-F238E27FC236}">
                      <a16:creationId xmlns:a16="http://schemas.microsoft.com/office/drawing/2014/main" id="{F1BD818D-56DF-B044-A626-FCA19D20DE37}"/>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43" name="Freeform 14">
                  <a:extLst>
                    <a:ext uri="{FF2B5EF4-FFF2-40B4-BE49-F238E27FC236}">
                      <a16:creationId xmlns:a16="http://schemas.microsoft.com/office/drawing/2014/main" id="{2D5D0458-BD54-A25B-6BE8-31719987B49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grpSp>
          <p:sp>
            <p:nvSpPr>
              <p:cNvPr id="40" name="Tekstvak 39">
                <a:extLst>
                  <a:ext uri="{FF2B5EF4-FFF2-40B4-BE49-F238E27FC236}">
                    <a16:creationId xmlns:a16="http://schemas.microsoft.com/office/drawing/2014/main" id="{40580738-1FD7-8C67-94DE-EC8343630FFA}"/>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grpSp>
        <p:nvGrpSpPr>
          <p:cNvPr id="87" name="Groep 86">
            <a:extLst>
              <a:ext uri="{FF2B5EF4-FFF2-40B4-BE49-F238E27FC236}">
                <a16:creationId xmlns:a16="http://schemas.microsoft.com/office/drawing/2014/main" id="{CD548EA3-3D11-E55A-EEDF-65A09CA4013C}"/>
              </a:ext>
            </a:extLst>
          </p:cNvPr>
          <p:cNvGrpSpPr/>
          <p:nvPr userDrawn="1"/>
        </p:nvGrpSpPr>
        <p:grpSpPr>
          <a:xfrm>
            <a:off x="-3783456" y="5626930"/>
            <a:ext cx="3591688" cy="1231070"/>
            <a:chOff x="-3811438" y="1383"/>
            <a:chExt cx="3593091" cy="1231070"/>
          </a:xfrm>
        </p:grpSpPr>
        <p:sp>
          <p:nvSpPr>
            <p:cNvPr id="88" name="Rechthoek 87">
              <a:extLst>
                <a:ext uri="{FF2B5EF4-FFF2-40B4-BE49-F238E27FC236}">
                  <a16:creationId xmlns:a16="http://schemas.microsoft.com/office/drawing/2014/main" id="{4635094B-E9FC-A6AB-2F1B-A081C7389922}"/>
                </a:ext>
              </a:extLst>
            </p:cNvPr>
            <p:cNvSpPr/>
            <p:nvPr userDrawn="1"/>
          </p:nvSpPr>
          <p:spPr>
            <a:xfrm>
              <a:off x="-3811438" y="1383"/>
              <a:ext cx="3593091" cy="1231070"/>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TITEL VAN DE PRESENTATIE AANPASSEN</a:t>
              </a:r>
            </a:p>
          </p:txBody>
        </p:sp>
        <p:sp>
          <p:nvSpPr>
            <p:cNvPr id="89" name="Ovaal 88">
              <a:extLst>
                <a:ext uri="{FF2B5EF4-FFF2-40B4-BE49-F238E27FC236}">
                  <a16:creationId xmlns:a16="http://schemas.microsoft.com/office/drawing/2014/main" id="{5725D407-DBC2-C9FC-4640-3A96FA227EBC}"/>
                </a:ext>
              </a:extLst>
            </p:cNvPr>
            <p:cNvSpPr/>
            <p:nvPr userDrawn="1"/>
          </p:nvSpPr>
          <p:spPr>
            <a:xfrm>
              <a:off x="-3628860" y="466707"/>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90" name="Rechthoek 89">
              <a:extLst>
                <a:ext uri="{FF2B5EF4-FFF2-40B4-BE49-F238E27FC236}">
                  <a16:creationId xmlns:a16="http://schemas.microsoft.com/office/drawing/2014/main" id="{115FE250-03A1-F075-6378-5614DF5ACC1B}"/>
                </a:ext>
              </a:extLst>
            </p:cNvPr>
            <p:cNvSpPr/>
            <p:nvPr userDrawn="1"/>
          </p:nvSpPr>
          <p:spPr>
            <a:xfrm>
              <a:off x="-3344688" y="466707"/>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Plaats de titel van de presentatie in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 titel van de presentatie zal nu op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 slides verschijnen.</a:t>
              </a:r>
            </a:p>
          </p:txBody>
        </p:sp>
      </p:grpSp>
      <p:sp>
        <p:nvSpPr>
          <p:cNvPr id="3" name="Titel 1">
            <a:extLst>
              <a:ext uri="{FF2B5EF4-FFF2-40B4-BE49-F238E27FC236}">
                <a16:creationId xmlns:a16="http://schemas.microsoft.com/office/drawing/2014/main" id="{E5C21AB5-A99C-0EE2-53ED-067758D8FE0D}"/>
              </a:ext>
            </a:extLst>
          </p:cNvPr>
          <p:cNvSpPr>
            <a:spLocks noGrp="1"/>
          </p:cNvSpPr>
          <p:nvPr>
            <p:ph type="title" hasCustomPrompt="1"/>
          </p:nvPr>
        </p:nvSpPr>
        <p:spPr>
          <a:xfrm flipH="1">
            <a:off x="465790" y="-553344"/>
            <a:ext cx="11031849" cy="302094"/>
          </a:xfrm>
        </p:spPr>
        <p:txBody>
          <a:bodyPr/>
          <a:lstStyle>
            <a:lvl1pPr algn="ctr">
              <a:defRPr cap="all" spc="300" baseline="0">
                <a:solidFill>
                  <a:schemeClr val="bg2"/>
                </a:solidFill>
                <a:latin typeface="+mn-lt"/>
              </a:defRPr>
            </a:lvl1pPr>
          </a:lstStyle>
          <a:p>
            <a:r>
              <a:rPr lang="nl-NL" cap="all" baseline="0"/>
              <a:t>Titelpagina 1</a:t>
            </a:r>
            <a:endParaRPr lang="nl-NL"/>
          </a:p>
        </p:txBody>
      </p:sp>
    </p:spTree>
    <p:extLst>
      <p:ext uri="{BB962C8B-B14F-4D97-AF65-F5344CB8AC3E}">
        <p14:creationId xmlns:p14="http://schemas.microsoft.com/office/powerpoint/2010/main" val="139316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18" name="Tijdelijke aanduiding voor tekst 17">
            <a:extLst>
              <a:ext uri="{FF2B5EF4-FFF2-40B4-BE49-F238E27FC236}">
                <a16:creationId xmlns:a16="http://schemas.microsoft.com/office/drawing/2014/main" id="{395C92A4-51EB-3EF8-5875-40E23B9B04C9}"/>
              </a:ext>
            </a:extLst>
          </p:cNvPr>
          <p:cNvSpPr>
            <a:spLocks noGrp="1"/>
          </p:cNvSpPr>
          <p:nvPr>
            <p:ph type="body" sz="quarter" idx="10"/>
          </p:nvPr>
        </p:nvSpPr>
        <p:spPr>
          <a:xfrm>
            <a:off x="464421" y="1329440"/>
            <a:ext cx="7237613" cy="488392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itel 28">
            <a:extLst>
              <a:ext uri="{FF2B5EF4-FFF2-40B4-BE49-F238E27FC236}">
                <a16:creationId xmlns:a16="http://schemas.microsoft.com/office/drawing/2014/main" id="{22EA6825-A9A6-022D-BAA0-89C23B0CA081}"/>
              </a:ext>
            </a:extLst>
          </p:cNvPr>
          <p:cNvSpPr>
            <a:spLocks noGrp="1"/>
          </p:cNvSpPr>
          <p:nvPr>
            <p:ph type="title" hasCustomPrompt="1"/>
          </p:nvPr>
        </p:nvSpPr>
        <p:spPr>
          <a:xfrm flipH="1">
            <a:off x="465789" y="849058"/>
            <a:ext cx="7237613" cy="302094"/>
          </a:xfrm>
          <a:prstGeom prst="rect">
            <a:avLst/>
          </a:prstGeom>
          <a:noFill/>
        </p:spPr>
        <p:txBody>
          <a:bodyPr vert="horz" wrap="none" lIns="0" tIns="0" rIns="0" bIns="0" rtlCol="0" anchor="t">
            <a:noAutofit/>
          </a:bodyPr>
          <a:lstStyle/>
          <a:p>
            <a:r>
              <a:rPr lang="nl-NL"/>
              <a:t>PLAATS HIER JE TITEL</a:t>
            </a:r>
            <a:endParaRPr lang="en-US"/>
          </a:p>
        </p:txBody>
      </p:sp>
      <p:sp>
        <p:nvSpPr>
          <p:cNvPr id="21" name="Slide Number Placeholder 5">
            <a:extLst>
              <a:ext uri="{FF2B5EF4-FFF2-40B4-BE49-F238E27FC236}">
                <a16:creationId xmlns:a16="http://schemas.microsoft.com/office/drawing/2014/main" id="{28A397B8-14D4-C100-3259-15B290FEC763}"/>
              </a:ext>
            </a:extLst>
          </p:cNvPr>
          <p:cNvSpPr>
            <a:spLocks noGrp="1"/>
          </p:cNvSpPr>
          <p:nvPr>
            <p:ph type="sldNum" sz="quarter" idx="4"/>
          </p:nvPr>
        </p:nvSpPr>
        <p:spPr>
          <a:xfrm>
            <a:off x="11005810" y="6348614"/>
            <a:ext cx="491832" cy="259675"/>
          </a:xfrm>
          <a:prstGeom prst="roundRect">
            <a:avLst>
              <a:gd name="adj" fmla="val 50000"/>
            </a:avLst>
          </a:prstGeom>
          <a:noFill/>
        </p:spPr>
        <p:txBody>
          <a:bodyPr vert="horz" wrap="none" lIns="72000" tIns="0" rIns="72000" bIns="0" rtlCol="0" anchor="ctr">
            <a:spAutoFit/>
          </a:bodyPr>
          <a:lstStyle>
            <a:lvl1pPr algn="r">
              <a:defRPr sz="1200">
                <a:solidFill>
                  <a:schemeClr val="bg2"/>
                </a:solidFill>
                <a:latin typeface="+mn-lt"/>
              </a:defRPr>
            </a:lvl1pPr>
          </a:lstStyle>
          <a:p>
            <a:pPr defTabSz="457017"/>
            <a:fld id="{ACB7119F-C2DF-4234-B3BD-A33ADD8FB4F3}" type="slidenum">
              <a:rPr lang="nl-NL" smtClean="0">
                <a:solidFill>
                  <a:srgbClr val="FF6000"/>
                </a:solidFill>
              </a:rPr>
              <a:pPr defTabSz="457017"/>
              <a:t>‹nr.›</a:t>
            </a:fld>
            <a:endParaRPr lang="nl-NL">
              <a:solidFill>
                <a:srgbClr val="FF6000"/>
              </a:solidFill>
            </a:endParaRPr>
          </a:p>
        </p:txBody>
      </p:sp>
      <p:sp>
        <p:nvSpPr>
          <p:cNvPr id="24" name="Footer Placeholder 4">
            <a:extLst>
              <a:ext uri="{FF2B5EF4-FFF2-40B4-BE49-F238E27FC236}">
                <a16:creationId xmlns:a16="http://schemas.microsoft.com/office/drawing/2014/main" id="{FBD59C9B-B97C-BBBF-AF9E-C0D059C7AB93}"/>
              </a:ext>
            </a:extLst>
          </p:cNvPr>
          <p:cNvSpPr>
            <a:spLocks noGrp="1"/>
          </p:cNvSpPr>
          <p:nvPr>
            <p:ph type="ftr" sz="quarter" idx="3"/>
          </p:nvPr>
        </p:nvSpPr>
        <p:spPr>
          <a:xfrm>
            <a:off x="8026479" y="374820"/>
            <a:ext cx="3471159" cy="190788"/>
          </a:xfrm>
          <a:prstGeom prst="rect">
            <a:avLst/>
          </a:prstGeom>
          <a:noFill/>
        </p:spPr>
        <p:txBody>
          <a:bodyPr vert="horz" wrap="square" lIns="0" tIns="0" rIns="0" bIns="0" rtlCol="0" anchor="ctr">
            <a:spAutoFit/>
          </a:bodyPr>
          <a:lstStyle>
            <a:lvl1pPr algn="l">
              <a:defRPr sz="1200" b="1" i="0">
                <a:solidFill>
                  <a:schemeClr val="bg2"/>
                </a:solidFill>
                <a:latin typeface="Arial Black" panose="020B0604020202020204" pitchFamily="34" charset="0"/>
                <a:cs typeface="Arial Black" panose="020B0604020202020204" pitchFamily="34" charset="0"/>
              </a:defRPr>
            </a:lvl1pPr>
          </a:lstStyle>
          <a:p>
            <a:pPr defTabSz="457017"/>
            <a:endParaRPr lang="nl-NL">
              <a:solidFill>
                <a:srgbClr val="FF6000"/>
              </a:solidFill>
            </a:endParaRPr>
          </a:p>
        </p:txBody>
      </p:sp>
      <p:sp>
        <p:nvSpPr>
          <p:cNvPr id="28" name="Tekstvak 27">
            <a:extLst>
              <a:ext uri="{FF2B5EF4-FFF2-40B4-BE49-F238E27FC236}">
                <a16:creationId xmlns:a16="http://schemas.microsoft.com/office/drawing/2014/main" id="{F2BA6174-8C8C-0F5E-834C-81345D101E9D}"/>
              </a:ext>
            </a:extLst>
          </p:cNvPr>
          <p:cNvSpPr txBox="1"/>
          <p:nvPr userDrawn="1"/>
        </p:nvSpPr>
        <p:spPr>
          <a:xfrm>
            <a:off x="465789" y="331715"/>
            <a:ext cx="3161065" cy="276999"/>
          </a:xfrm>
          <a:prstGeom prst="rect">
            <a:avLst/>
          </a:prstGeom>
          <a:noFill/>
        </p:spPr>
        <p:txBody>
          <a:bodyPr wrap="square" lIns="0" rtlCol="0">
            <a:spAutoFit/>
          </a:bodyPr>
          <a:lstStyle/>
          <a:p>
            <a:pPr marL="0" marR="0" lvl="0" indent="0" algn="l" defTabSz="457017"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FF6000"/>
                </a:solidFill>
                <a:effectLst/>
                <a:uLnTx/>
                <a:uFillTx/>
                <a:latin typeface="Arial Black" panose="020B0604020202020204" pitchFamily="34" charset="0"/>
                <a:ea typeface="+mn-ea"/>
                <a:cs typeface="Arial Black" panose="020B0604020202020204" pitchFamily="34" charset="0"/>
              </a:rPr>
              <a:t>KNVB</a:t>
            </a:r>
          </a:p>
        </p:txBody>
      </p:sp>
      <p:grpSp>
        <p:nvGrpSpPr>
          <p:cNvPr id="29" name="INSTRUCTIE">
            <a:extLst>
              <a:ext uri="{FF2B5EF4-FFF2-40B4-BE49-F238E27FC236}">
                <a16:creationId xmlns:a16="http://schemas.microsoft.com/office/drawing/2014/main" id="{D7DC7B56-2004-5CC6-2EDA-236E7F5FBDD0}"/>
              </a:ext>
            </a:extLst>
          </p:cNvPr>
          <p:cNvGrpSpPr/>
          <p:nvPr userDrawn="1"/>
        </p:nvGrpSpPr>
        <p:grpSpPr>
          <a:xfrm>
            <a:off x="-3784959" y="1"/>
            <a:ext cx="3691944" cy="5359349"/>
            <a:chOff x="-3786437" y="0"/>
            <a:chExt cx="3693386" cy="5359349"/>
          </a:xfrm>
        </p:grpSpPr>
        <p:sp>
          <p:nvSpPr>
            <p:cNvPr id="30" name="Rechthoek 29">
              <a:extLst>
                <a:ext uri="{FF2B5EF4-FFF2-40B4-BE49-F238E27FC236}">
                  <a16:creationId xmlns:a16="http://schemas.microsoft.com/office/drawing/2014/main" id="{1A17D3A5-156F-EEA3-481C-0406BCFBD118}"/>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Tekst niveaus kiezen</a:t>
              </a:r>
            </a:p>
          </p:txBody>
        </p:sp>
        <p:sp>
          <p:nvSpPr>
            <p:cNvPr id="31" name="Ovaal 30">
              <a:extLst>
                <a:ext uri="{FF2B5EF4-FFF2-40B4-BE49-F238E27FC236}">
                  <a16:creationId xmlns:a16="http://schemas.microsoft.com/office/drawing/2014/main" id="{5C32A6A8-0CC6-B85F-65EE-6EAC8B5FB901}"/>
                </a:ext>
              </a:extLst>
            </p:cNvPr>
            <p:cNvSpPr/>
            <p:nvPr userDrawn="1"/>
          </p:nvSpPr>
          <p:spPr>
            <a:xfrm>
              <a:off x="-3604183" y="18374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32" name="Rechthoek 31">
              <a:extLst>
                <a:ext uri="{FF2B5EF4-FFF2-40B4-BE49-F238E27FC236}">
                  <a16:creationId xmlns:a16="http://schemas.microsoft.com/office/drawing/2014/main" id="{60A11130-9FB7-E66F-3C1F-B2128DA65545}"/>
                </a:ext>
              </a:extLst>
            </p:cNvPr>
            <p:cNvSpPr/>
            <p:nvPr userDrawn="1"/>
          </p:nvSpPr>
          <p:spPr>
            <a:xfrm>
              <a:off x="-3319415" y="1852724"/>
              <a:ext cx="2949220" cy="2495870"/>
            </a:xfrm>
            <a:prstGeom prst="rect">
              <a:avLst/>
            </a:prstGeom>
            <a:noFill/>
            <a:ln w="25400" cap="flat" cmpd="sng" algn="ctr">
              <a:noFill/>
              <a:prstDash val="solid"/>
            </a:ln>
            <a:effectLst/>
          </p:spPr>
          <p:txBody>
            <a:bodyPr lIns="0" tIns="0" rIns="0" bIns="0" rtlCol="0" anchor="t"/>
            <a:lstStyle/>
            <a:p>
              <a:pPr marL="182490" marR="0" lvl="0" indent="-182490" algn="l" defTabSz="914034" rtl="0" eaLnBrk="1" fontAlgn="auto" latinLnBrk="0" hangingPunct="1">
                <a:lnSpc>
                  <a:spcPct val="100000"/>
                </a:lnSpc>
                <a:spcBef>
                  <a:spcPts val="600"/>
                </a:spcBef>
                <a:spcAft>
                  <a:spcPts val="500"/>
                </a:spcAft>
                <a:buClr>
                  <a:srgbClr val="000000"/>
                </a:buClr>
                <a:buSzPct val="60000"/>
                <a:buFont typeface="Wingdings" panose="05000000000000000000" pitchFamily="2" charset="2"/>
                <a:buChar char=""/>
                <a:tabLst/>
                <a:defRPr/>
              </a:pP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1" indent="-176143" algn="l" defTabSz="914034" rtl="0" eaLnBrk="1" fontAlgn="auto" latinLnBrk="0" hangingPunct="1">
                <a:lnSpc>
                  <a:spcPct val="100000"/>
                </a:lnSpc>
                <a:spcBef>
                  <a:spcPts val="600"/>
                </a:spcBef>
                <a:spcAft>
                  <a:spcPts val="500"/>
                </a:spcAft>
                <a:buClr>
                  <a:srgbClr val="000000"/>
                </a:buClr>
                <a:buSzTx/>
                <a:buFont typeface="Futura Bk BT" panose="020B0502020204020303" pitchFamily="34" charset="0"/>
                <a:buChar char="−"/>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2"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000000"/>
                  </a:solidFill>
                  <a:effectLst/>
                  <a:uLnTx/>
                  <a:uFillTx/>
                  <a:latin typeface="Arial"/>
                  <a:ea typeface="+mn-ea"/>
                  <a:cs typeface="+mn-cs"/>
                </a:rPr>
                <a:t>Standaard tekst</a:t>
              </a:r>
            </a:p>
            <a:p>
              <a:pPr marL="0" marR="0" lvl="3"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1" i="0" u="none" strike="noStrike" kern="1200" cap="none" spc="0" normalizeH="0" baseline="0" noProof="0">
                  <a:ln w="38100">
                    <a:noFill/>
                    <a:miter lim="800000"/>
                  </a:ln>
                  <a:solidFill>
                    <a:srgbClr val="000000"/>
                  </a:solidFill>
                  <a:effectLst/>
                  <a:uLnTx/>
                  <a:uFillTx/>
                  <a:latin typeface="Arial"/>
                  <a:ea typeface="+mn-ea"/>
                  <a:cs typeface="Arial Black" panose="020B0604020202020204" pitchFamily="34" charset="0"/>
                </a:rPr>
                <a:t>Subtitel</a:t>
              </a:r>
            </a:p>
            <a:p>
              <a:pPr marL="0" marR="0" lvl="4"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Ondertitel</a:t>
              </a:r>
            </a:p>
            <a:p>
              <a:pPr marL="223748" marR="0" lvl="5" indent="-217401" algn="l" defTabSz="266593" rtl="0" eaLnBrk="1" fontAlgn="auto" latinLnBrk="0" hangingPunct="1">
                <a:lnSpc>
                  <a:spcPct val="100000"/>
                </a:lnSpc>
                <a:spcBef>
                  <a:spcPts val="600"/>
                </a:spcBef>
                <a:spcAft>
                  <a:spcPts val="500"/>
                </a:spcAft>
                <a:buClr>
                  <a:srgbClr val="000000"/>
                </a:buClr>
                <a:buSzPct val="85000"/>
                <a:buFont typeface="+mj-lt"/>
                <a:buAutoNum type="arabi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Numerieke </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6" indent="-176143" algn="l" defTabSz="266593" rtl="0" eaLnBrk="1" fontAlgn="auto" latinLnBrk="0" hangingPunct="1">
                <a:lnSpc>
                  <a:spcPct val="100000"/>
                </a:lnSpc>
                <a:spcBef>
                  <a:spcPts val="600"/>
                </a:spcBef>
                <a:spcAft>
                  <a:spcPts val="500"/>
                </a:spcAft>
                <a:buClr>
                  <a:srgbClr val="000000"/>
                </a:buClr>
                <a:buSzPct val="60000"/>
                <a:buFont typeface="Wingdings" panose="05000000000000000000" pitchFamily="2" charset="2"/>
                <a:buChar char="l"/>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358631" marR="0" lvl="7" indent="-176143" algn="l" defTabSz="266593" rtl="0" eaLnBrk="1" fontAlgn="auto" latinLnBrk="0" hangingPunct="1">
                <a:lnSpc>
                  <a:spcPct val="100000"/>
                </a:lnSpc>
                <a:spcBef>
                  <a:spcPts val="600"/>
                </a:spcBef>
                <a:spcAft>
                  <a:spcPts val="500"/>
                </a:spcAft>
                <a:buClr>
                  <a:srgbClr val="000000"/>
                </a:buClr>
                <a:buSzTx/>
                <a:buFont typeface="+mj-lt"/>
                <a:buAutoNum type="alphaLcPeriod"/>
                <a:tabLst/>
                <a:defRPr/>
              </a:pPr>
              <a:r>
                <a:rPr kumimoji="0" lang="nl-NL" sz="1000" b="0" i="0" u="none" strike="noStrike" kern="1200" cap="none" spc="0" normalizeH="0" baseline="0" noProof="0">
                  <a:ln>
                    <a:noFill/>
                  </a:ln>
                  <a:solidFill>
                    <a:srgbClr val="FF6000"/>
                  </a:solidFill>
                  <a:effectLst/>
                  <a:uLnTx/>
                  <a:uFillTx/>
                  <a:latin typeface="Arial"/>
                  <a:ea typeface="+mn-ea"/>
                  <a:cs typeface="+mn-cs"/>
                </a:rPr>
                <a:t>Sub-</a:t>
              </a:r>
              <a:r>
                <a:rPr kumimoji="0" lang="nl-NL" sz="1000" b="0" i="0" u="none" strike="noStrike" kern="1200" cap="none" spc="0" normalizeH="0" baseline="0" noProof="0" err="1">
                  <a:ln>
                    <a:noFill/>
                  </a:ln>
                  <a:solidFill>
                    <a:srgbClr val="FF6000"/>
                  </a:solidFill>
                  <a:effectLst/>
                  <a:uLnTx/>
                  <a:uFillTx/>
                  <a:latin typeface="Arial"/>
                  <a:ea typeface="+mn-ea"/>
                  <a:cs typeface="+mn-cs"/>
                </a:rPr>
                <a:t>bullet</a:t>
              </a:r>
              <a:endParaRPr kumimoji="0" lang="nl-NL" sz="1000" b="0" i="0" u="none" strike="noStrike" kern="1200" cap="none" spc="0" normalizeH="0" baseline="0" noProof="0">
                <a:ln>
                  <a:noFill/>
                </a:ln>
                <a:solidFill>
                  <a:srgbClr val="FF6000"/>
                </a:solidFill>
                <a:effectLst/>
                <a:uLnTx/>
                <a:uFillTx/>
                <a:latin typeface="Arial"/>
                <a:ea typeface="+mn-ea"/>
                <a:cs typeface="+mn-cs"/>
              </a:endParaRPr>
            </a:p>
            <a:p>
              <a:pPr marL="0" marR="0" lvl="8"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1" u="none" strike="noStrike" kern="1200" cap="none" spc="0" normalizeH="0" baseline="0" noProof="0">
                  <a:ln>
                    <a:noFill/>
                  </a:ln>
                  <a:solidFill>
                    <a:srgbClr val="FFFFFF">
                      <a:lumMod val="50000"/>
                    </a:srgbClr>
                  </a:solidFill>
                  <a:effectLst/>
                  <a:uLnTx/>
                  <a:uFillTx/>
                  <a:latin typeface="Arial"/>
                  <a:ea typeface="+mn-ea"/>
                  <a:cs typeface="+mn-cs"/>
                </a:rPr>
                <a:t>Bronvermelding</a:t>
              </a:r>
            </a:p>
          </p:txBody>
        </p:sp>
        <p:sp>
          <p:nvSpPr>
            <p:cNvPr id="33" name="Ovaal 32">
              <a:extLst>
                <a:ext uri="{FF2B5EF4-FFF2-40B4-BE49-F238E27FC236}">
                  <a16:creationId xmlns:a16="http://schemas.microsoft.com/office/drawing/2014/main" id="{79898B7B-7931-A7AC-C77F-C71C928A3C33}"/>
                </a:ext>
              </a:extLst>
            </p:cNvPr>
            <p:cNvSpPr/>
            <p:nvPr userDrawn="1"/>
          </p:nvSpPr>
          <p:spPr>
            <a:xfrm>
              <a:off x="-3604183" y="212876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34" name="Rechthoek 33">
              <a:extLst>
                <a:ext uri="{FF2B5EF4-FFF2-40B4-BE49-F238E27FC236}">
                  <a16:creationId xmlns:a16="http://schemas.microsoft.com/office/drawing/2014/main" id="{938CA7E7-9361-94FE-85C9-01B9BCA74F0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Kies uit:</a:t>
              </a:r>
            </a:p>
          </p:txBody>
        </p:sp>
        <p:sp>
          <p:nvSpPr>
            <p:cNvPr id="35" name="Ovaal 34">
              <a:extLst>
                <a:ext uri="{FF2B5EF4-FFF2-40B4-BE49-F238E27FC236}">
                  <a16:creationId xmlns:a16="http://schemas.microsoft.com/office/drawing/2014/main" id="{6E2FC638-E87F-0212-EC52-70E488B6CB45}"/>
                </a:ext>
              </a:extLst>
            </p:cNvPr>
            <p:cNvSpPr/>
            <p:nvPr userDrawn="1"/>
          </p:nvSpPr>
          <p:spPr>
            <a:xfrm>
              <a:off x="-3604183" y="242005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36" name="Ovaal 35">
              <a:extLst>
                <a:ext uri="{FF2B5EF4-FFF2-40B4-BE49-F238E27FC236}">
                  <a16:creationId xmlns:a16="http://schemas.microsoft.com/office/drawing/2014/main" id="{57DA2F19-4E25-C182-7A91-FFDB34F62432}"/>
                </a:ext>
              </a:extLst>
            </p:cNvPr>
            <p:cNvSpPr/>
            <p:nvPr userDrawn="1"/>
          </p:nvSpPr>
          <p:spPr>
            <a:xfrm>
              <a:off x="-3604183" y="271133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37" name="Ovaal 36">
              <a:extLst>
                <a:ext uri="{FF2B5EF4-FFF2-40B4-BE49-F238E27FC236}">
                  <a16:creationId xmlns:a16="http://schemas.microsoft.com/office/drawing/2014/main" id="{166C8B9B-3E44-492A-5E16-A13F57DA0252}"/>
                </a:ext>
              </a:extLst>
            </p:cNvPr>
            <p:cNvSpPr/>
            <p:nvPr userDrawn="1"/>
          </p:nvSpPr>
          <p:spPr>
            <a:xfrm>
              <a:off x="-3604183" y="3002620"/>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38" name="Ovaal 37">
              <a:extLst>
                <a:ext uri="{FF2B5EF4-FFF2-40B4-BE49-F238E27FC236}">
                  <a16:creationId xmlns:a16="http://schemas.microsoft.com/office/drawing/2014/main" id="{4E25F0BE-972A-B73D-6D3B-AD3EEEA35E3A}"/>
                </a:ext>
              </a:extLst>
            </p:cNvPr>
            <p:cNvSpPr/>
            <p:nvPr userDrawn="1"/>
          </p:nvSpPr>
          <p:spPr>
            <a:xfrm>
              <a:off x="-3604183" y="329390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39" name="Ovaal 38">
              <a:extLst>
                <a:ext uri="{FF2B5EF4-FFF2-40B4-BE49-F238E27FC236}">
                  <a16:creationId xmlns:a16="http://schemas.microsoft.com/office/drawing/2014/main" id="{0701CFB2-3C9C-23D7-8ECE-072629C8D4F6}"/>
                </a:ext>
              </a:extLst>
            </p:cNvPr>
            <p:cNvSpPr/>
            <p:nvPr userDrawn="1"/>
          </p:nvSpPr>
          <p:spPr>
            <a:xfrm>
              <a:off x="-3604183" y="358518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40" name="Ovaal 39">
              <a:extLst>
                <a:ext uri="{FF2B5EF4-FFF2-40B4-BE49-F238E27FC236}">
                  <a16:creationId xmlns:a16="http://schemas.microsoft.com/office/drawing/2014/main" id="{88CD83D9-D186-0388-872B-981EA56E10C6}"/>
                </a:ext>
              </a:extLst>
            </p:cNvPr>
            <p:cNvSpPr/>
            <p:nvPr userDrawn="1"/>
          </p:nvSpPr>
          <p:spPr>
            <a:xfrm>
              <a:off x="-3604183" y="387647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41" name="Ovaal 40">
              <a:extLst>
                <a:ext uri="{FF2B5EF4-FFF2-40B4-BE49-F238E27FC236}">
                  <a16:creationId xmlns:a16="http://schemas.microsoft.com/office/drawing/2014/main" id="{64839D91-BEC4-4221-8D09-732753232B2B}"/>
                </a:ext>
              </a:extLst>
            </p:cNvPr>
            <p:cNvSpPr/>
            <p:nvPr userDrawn="1"/>
          </p:nvSpPr>
          <p:spPr>
            <a:xfrm>
              <a:off x="-3604183" y="416859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42" name="Rechthoek 41">
              <a:extLst>
                <a:ext uri="{FF2B5EF4-FFF2-40B4-BE49-F238E27FC236}">
                  <a16:creationId xmlns:a16="http://schemas.microsoft.com/office/drawing/2014/main" id="{0EA3CD1B-DF8A-EA8D-8B8E-3783E6F09638}"/>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43" name="ICOON_info">
              <a:extLst>
                <a:ext uri="{FF2B5EF4-FFF2-40B4-BE49-F238E27FC236}">
                  <a16:creationId xmlns:a16="http://schemas.microsoft.com/office/drawing/2014/main" id="{4EFC42E4-CF37-BAD5-D05A-84D7CC18D4B5}"/>
                </a:ext>
              </a:extLst>
            </p:cNvPr>
            <p:cNvGrpSpPr/>
            <p:nvPr userDrawn="1"/>
          </p:nvGrpSpPr>
          <p:grpSpPr>
            <a:xfrm>
              <a:off x="-376736" y="4400186"/>
              <a:ext cx="283685" cy="283685"/>
              <a:chOff x="-510741" y="5913713"/>
              <a:chExt cx="267555" cy="267555"/>
            </a:xfrm>
          </p:grpSpPr>
          <p:sp>
            <p:nvSpPr>
              <p:cNvPr id="95" name="Ovaal 94">
                <a:extLst>
                  <a:ext uri="{FF2B5EF4-FFF2-40B4-BE49-F238E27FC236}">
                    <a16:creationId xmlns:a16="http://schemas.microsoft.com/office/drawing/2014/main" id="{2C82F1A9-1294-23A8-0BBC-9285C0370D08}"/>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6" name="Graphic 163" descr="Informatie">
                <a:extLst>
                  <a:ext uri="{FF2B5EF4-FFF2-40B4-BE49-F238E27FC236}">
                    <a16:creationId xmlns:a16="http://schemas.microsoft.com/office/drawing/2014/main" id="{AF8D5524-F504-83DB-F18B-EFC7F79C2D5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999"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4" name="VOORBEELD">
              <a:extLst>
                <a:ext uri="{FF2B5EF4-FFF2-40B4-BE49-F238E27FC236}">
                  <a16:creationId xmlns:a16="http://schemas.microsoft.com/office/drawing/2014/main" id="{E285AB54-AB44-F807-90DF-07A924097766}"/>
                </a:ext>
              </a:extLst>
            </p:cNvPr>
            <p:cNvGrpSpPr/>
            <p:nvPr userDrawn="1"/>
          </p:nvGrpSpPr>
          <p:grpSpPr>
            <a:xfrm>
              <a:off x="-3605171" y="458674"/>
              <a:ext cx="3234311" cy="558875"/>
              <a:chOff x="-3605171" y="458674"/>
              <a:chExt cx="3234311" cy="558875"/>
            </a:xfrm>
          </p:grpSpPr>
          <p:sp>
            <p:nvSpPr>
              <p:cNvPr id="51" name="Rechthoek 50">
                <a:extLst>
                  <a:ext uri="{FF2B5EF4-FFF2-40B4-BE49-F238E27FC236}">
                    <a16:creationId xmlns:a16="http://schemas.microsoft.com/office/drawing/2014/main" id="{5061769A-D648-06AE-1FC4-54EA83D757E2}"/>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52" name="Rechthoek 51">
                <a:extLst>
                  <a:ext uri="{FF2B5EF4-FFF2-40B4-BE49-F238E27FC236}">
                    <a16:creationId xmlns:a16="http://schemas.microsoft.com/office/drawing/2014/main" id="{77D14B21-473B-D3BA-84C8-DA54A83E5E75}"/>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3" name="Groep 52">
                <a:extLst>
                  <a:ext uri="{FF2B5EF4-FFF2-40B4-BE49-F238E27FC236}">
                    <a16:creationId xmlns:a16="http://schemas.microsoft.com/office/drawing/2014/main" id="{F427E84A-0CCB-BB7A-A3DA-AB91F1E29594}"/>
                  </a:ext>
                </a:extLst>
              </p:cNvPr>
              <p:cNvGrpSpPr/>
              <p:nvPr userDrawn="1"/>
            </p:nvGrpSpPr>
            <p:grpSpPr>
              <a:xfrm>
                <a:off x="-3386247" y="830871"/>
                <a:ext cx="139423" cy="109566"/>
                <a:chOff x="-2866744" y="827071"/>
                <a:chExt cx="168701" cy="132575"/>
              </a:xfrm>
            </p:grpSpPr>
            <p:grpSp>
              <p:nvGrpSpPr>
                <p:cNvPr id="84" name="Groep 83">
                  <a:extLst>
                    <a:ext uri="{FF2B5EF4-FFF2-40B4-BE49-F238E27FC236}">
                      <a16:creationId xmlns:a16="http://schemas.microsoft.com/office/drawing/2014/main" id="{10E87E13-1C68-8BEE-3A5C-7153A42B71D2}"/>
                    </a:ext>
                  </a:extLst>
                </p:cNvPr>
                <p:cNvGrpSpPr/>
                <p:nvPr userDrawn="1"/>
              </p:nvGrpSpPr>
              <p:grpSpPr>
                <a:xfrm>
                  <a:off x="-2866744" y="827071"/>
                  <a:ext cx="168701" cy="132575"/>
                  <a:chOff x="-2866744" y="827071"/>
                  <a:chExt cx="168701" cy="132575"/>
                </a:xfrm>
              </p:grpSpPr>
              <p:cxnSp>
                <p:nvCxnSpPr>
                  <p:cNvPr id="86" name="Rechte verbindingslijn 85">
                    <a:extLst>
                      <a:ext uri="{FF2B5EF4-FFF2-40B4-BE49-F238E27FC236}">
                        <a16:creationId xmlns:a16="http://schemas.microsoft.com/office/drawing/2014/main" id="{3F864058-B7DA-1674-501B-9E9306A9EE23}"/>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D5CE0F7E-29D2-A198-2615-F61C16973BC6}"/>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5DEBE044-3C10-D2A0-0094-D8B2212C7119}"/>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6AA0F3D4-AD31-26E6-A52D-AC93A3CFB182}"/>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F4A9778D-A49D-DDB9-FC9F-48D60199CD0A}"/>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85" name="Pijl: rechts 385">
                  <a:extLst>
                    <a:ext uri="{FF2B5EF4-FFF2-40B4-BE49-F238E27FC236}">
                      <a16:creationId xmlns:a16="http://schemas.microsoft.com/office/drawing/2014/main" id="{D87E6633-3CE3-A775-A315-845F28E80FB7}"/>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4" name="Groep 53">
                <a:extLst>
                  <a:ext uri="{FF2B5EF4-FFF2-40B4-BE49-F238E27FC236}">
                    <a16:creationId xmlns:a16="http://schemas.microsoft.com/office/drawing/2014/main" id="{BEC638C6-FCB6-2CA6-119D-92332F027157}"/>
                  </a:ext>
                </a:extLst>
              </p:cNvPr>
              <p:cNvGrpSpPr/>
              <p:nvPr userDrawn="1"/>
            </p:nvGrpSpPr>
            <p:grpSpPr>
              <a:xfrm>
                <a:off x="-3605171" y="830871"/>
                <a:ext cx="139423" cy="109566"/>
                <a:chOff x="-2866744" y="518074"/>
                <a:chExt cx="168701" cy="132575"/>
              </a:xfrm>
            </p:grpSpPr>
            <p:grpSp>
              <p:nvGrpSpPr>
                <p:cNvPr id="77" name="Groep 76">
                  <a:extLst>
                    <a:ext uri="{FF2B5EF4-FFF2-40B4-BE49-F238E27FC236}">
                      <a16:creationId xmlns:a16="http://schemas.microsoft.com/office/drawing/2014/main" id="{E8EADB47-B9FA-9763-6F7A-842CCA86A6A2}"/>
                    </a:ext>
                  </a:extLst>
                </p:cNvPr>
                <p:cNvGrpSpPr/>
                <p:nvPr userDrawn="1"/>
              </p:nvGrpSpPr>
              <p:grpSpPr>
                <a:xfrm>
                  <a:off x="-2866744" y="518074"/>
                  <a:ext cx="168701" cy="132575"/>
                  <a:chOff x="-2866744" y="518074"/>
                  <a:chExt cx="168701" cy="132575"/>
                </a:xfrm>
              </p:grpSpPr>
              <p:cxnSp>
                <p:nvCxnSpPr>
                  <p:cNvPr id="79" name="Rechte verbindingslijn 78">
                    <a:extLst>
                      <a:ext uri="{FF2B5EF4-FFF2-40B4-BE49-F238E27FC236}">
                        <a16:creationId xmlns:a16="http://schemas.microsoft.com/office/drawing/2014/main" id="{CC5AEFE5-F7FF-FD1B-F766-B34308B8AC41}"/>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1072360B-F4B7-710D-6F32-6FCE311FF2CD}"/>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7AC0C1C7-878A-099E-464A-DC2C5A2BDD96}"/>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6334BDB5-8871-6FC2-299D-6EFB27FF12D2}"/>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7CDA54EE-5476-2743-0D75-5BF19266BEAB}"/>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78" name="Pijl: rechts 378">
                  <a:extLst>
                    <a:ext uri="{FF2B5EF4-FFF2-40B4-BE49-F238E27FC236}">
                      <a16:creationId xmlns:a16="http://schemas.microsoft.com/office/drawing/2014/main" id="{DB076BC4-A44B-7A57-CD10-7A32B81C0E60}"/>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55" name="Rechte verbindingslijn 54">
                <a:extLst>
                  <a:ext uri="{FF2B5EF4-FFF2-40B4-BE49-F238E27FC236}">
                    <a16:creationId xmlns:a16="http://schemas.microsoft.com/office/drawing/2014/main" id="{805B119B-9D73-FF19-6DFC-ECF999CD59CA}"/>
                  </a:ext>
                </a:extLst>
              </p:cNvPr>
              <p:cNvCxnSpPr>
                <a:cxnSpLocks/>
              </p:cNvCxnSpPr>
              <p:nvPr userDrawn="1"/>
            </p:nvCxnSpPr>
            <p:spPr>
              <a:xfrm flipV="1">
                <a:off x="-3459956" y="588169"/>
                <a:ext cx="547687" cy="219076"/>
              </a:xfrm>
              <a:prstGeom prst="line">
                <a:avLst/>
              </a:prstGeom>
              <a:noFill/>
              <a:ln w="19050" cap="rnd" cmpd="sng" algn="ctr">
                <a:solidFill>
                  <a:srgbClr val="211F26"/>
                </a:solidFill>
                <a:prstDash val="solid"/>
                <a:headEnd type="oval"/>
              </a:ln>
              <a:effectLst/>
            </p:spPr>
          </p:cxnSp>
          <p:cxnSp>
            <p:nvCxnSpPr>
              <p:cNvPr id="56" name="Rechte verbindingslijn 55">
                <a:extLst>
                  <a:ext uri="{FF2B5EF4-FFF2-40B4-BE49-F238E27FC236}">
                    <a16:creationId xmlns:a16="http://schemas.microsoft.com/office/drawing/2014/main" id="{E6C8721C-64CB-7D55-FDD5-D50EB57E754C}"/>
                  </a:ext>
                </a:extLst>
              </p:cNvPr>
              <p:cNvCxnSpPr>
                <a:cxnSpLocks/>
              </p:cNvCxnSpPr>
              <p:nvPr userDrawn="1"/>
            </p:nvCxnSpPr>
            <p:spPr>
              <a:xfrm>
                <a:off x="-3224213" y="828675"/>
                <a:ext cx="319088" cy="0"/>
              </a:xfrm>
              <a:prstGeom prst="line">
                <a:avLst/>
              </a:prstGeom>
              <a:noFill/>
              <a:ln w="19050" cap="rnd" cmpd="sng" algn="ctr">
                <a:solidFill>
                  <a:srgbClr val="211F26"/>
                </a:solidFill>
                <a:prstDash val="solid"/>
                <a:headEnd type="oval"/>
              </a:ln>
              <a:effectLst/>
            </p:spPr>
          </p:cxnSp>
          <p:sp>
            <p:nvSpPr>
              <p:cNvPr id="57" name="Rechthoek 56">
                <a:extLst>
                  <a:ext uri="{FF2B5EF4-FFF2-40B4-BE49-F238E27FC236}">
                    <a16:creationId xmlns:a16="http://schemas.microsoft.com/office/drawing/2014/main" id="{51DB2B3C-A39D-B7CF-408B-6B17E9DB09F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omhoog</a:t>
                </a:r>
              </a:p>
            </p:txBody>
          </p:sp>
          <p:sp>
            <p:nvSpPr>
              <p:cNvPr id="58" name="Rechthoek 57">
                <a:extLst>
                  <a:ext uri="{FF2B5EF4-FFF2-40B4-BE49-F238E27FC236}">
                    <a16:creationId xmlns:a16="http://schemas.microsoft.com/office/drawing/2014/main" id="{33F3351E-F2EC-89EB-0F8B-09D66B67281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omlaag</a:t>
                </a:r>
              </a:p>
            </p:txBody>
          </p:sp>
          <p:grpSp>
            <p:nvGrpSpPr>
              <p:cNvPr id="59" name="Groep 58">
                <a:extLst>
                  <a:ext uri="{FF2B5EF4-FFF2-40B4-BE49-F238E27FC236}">
                    <a16:creationId xmlns:a16="http://schemas.microsoft.com/office/drawing/2014/main" id="{8FD8EAEF-24F6-9219-A5E5-9C266AB2623B}"/>
                  </a:ext>
                </a:extLst>
              </p:cNvPr>
              <p:cNvGrpSpPr/>
              <p:nvPr userDrawn="1"/>
            </p:nvGrpSpPr>
            <p:grpSpPr>
              <a:xfrm>
                <a:off x="-2916763" y="769168"/>
                <a:ext cx="268738" cy="248381"/>
                <a:chOff x="-2916763" y="769168"/>
                <a:chExt cx="268738" cy="248381"/>
              </a:xfrm>
            </p:grpSpPr>
            <p:sp>
              <p:nvSpPr>
                <p:cNvPr id="69" name="Rechthoek 68">
                  <a:extLst>
                    <a:ext uri="{FF2B5EF4-FFF2-40B4-BE49-F238E27FC236}">
                      <a16:creationId xmlns:a16="http://schemas.microsoft.com/office/drawing/2014/main" id="{20F8ACB5-C069-F437-8E7C-C9F82E1E01DD}"/>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70" name="Groep 69">
                  <a:extLst>
                    <a:ext uri="{FF2B5EF4-FFF2-40B4-BE49-F238E27FC236}">
                      <a16:creationId xmlns:a16="http://schemas.microsoft.com/office/drawing/2014/main" id="{13A334A6-EF77-4C5B-CFA4-5F94A9782353}"/>
                    </a:ext>
                  </a:extLst>
                </p:cNvPr>
                <p:cNvGrpSpPr/>
                <p:nvPr userDrawn="1"/>
              </p:nvGrpSpPr>
              <p:grpSpPr>
                <a:xfrm>
                  <a:off x="-2866744" y="827071"/>
                  <a:ext cx="168701" cy="132575"/>
                  <a:chOff x="-2866744" y="827071"/>
                  <a:chExt cx="168701" cy="132575"/>
                </a:xfrm>
              </p:grpSpPr>
              <p:cxnSp>
                <p:nvCxnSpPr>
                  <p:cNvPr id="72" name="Rechte verbindingslijn 71">
                    <a:extLst>
                      <a:ext uri="{FF2B5EF4-FFF2-40B4-BE49-F238E27FC236}">
                        <a16:creationId xmlns:a16="http://schemas.microsoft.com/office/drawing/2014/main" id="{2BA19257-2045-82AB-86AC-67D7AF6F8F25}"/>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FB7ABA51-682A-4338-D648-34C87120AA95}"/>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B45E5B4-95EE-4C41-BF50-67C9AEA18AF9}"/>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740B64A2-2FB9-3889-7301-05955A555C99}"/>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09EB5DC0-6399-C8EE-5F9A-3FF3F1531FD3}"/>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71" name="Pijl: rechts 371">
                  <a:extLst>
                    <a:ext uri="{FF2B5EF4-FFF2-40B4-BE49-F238E27FC236}">
                      <a16:creationId xmlns:a16="http://schemas.microsoft.com/office/drawing/2014/main" id="{63A62F96-FC18-C085-E76A-491283E1D7EE}"/>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60" name="Groep 59">
                <a:extLst>
                  <a:ext uri="{FF2B5EF4-FFF2-40B4-BE49-F238E27FC236}">
                    <a16:creationId xmlns:a16="http://schemas.microsoft.com/office/drawing/2014/main" id="{76765B4D-B381-CC6A-3DF9-1DA2342848EB}"/>
                  </a:ext>
                </a:extLst>
              </p:cNvPr>
              <p:cNvGrpSpPr/>
              <p:nvPr userDrawn="1"/>
            </p:nvGrpSpPr>
            <p:grpSpPr>
              <a:xfrm>
                <a:off x="-2916763" y="460171"/>
                <a:ext cx="268738" cy="248381"/>
                <a:chOff x="-2916763" y="460171"/>
                <a:chExt cx="268738" cy="248381"/>
              </a:xfrm>
            </p:grpSpPr>
            <p:sp>
              <p:nvSpPr>
                <p:cNvPr id="61" name="Rechthoek 60">
                  <a:extLst>
                    <a:ext uri="{FF2B5EF4-FFF2-40B4-BE49-F238E27FC236}">
                      <a16:creationId xmlns:a16="http://schemas.microsoft.com/office/drawing/2014/main" id="{FBC03ABE-4963-6D3B-3506-FE2D2F2B49FB}"/>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62" name="Groep 61">
                  <a:extLst>
                    <a:ext uri="{FF2B5EF4-FFF2-40B4-BE49-F238E27FC236}">
                      <a16:creationId xmlns:a16="http://schemas.microsoft.com/office/drawing/2014/main" id="{95B3FBF1-F751-E443-C0F7-97BE9B22A1FD}"/>
                    </a:ext>
                  </a:extLst>
                </p:cNvPr>
                <p:cNvGrpSpPr/>
                <p:nvPr userDrawn="1"/>
              </p:nvGrpSpPr>
              <p:grpSpPr>
                <a:xfrm>
                  <a:off x="-2866744" y="518074"/>
                  <a:ext cx="168701" cy="132575"/>
                  <a:chOff x="-2866744" y="518074"/>
                  <a:chExt cx="168701" cy="132575"/>
                </a:xfrm>
              </p:grpSpPr>
              <p:cxnSp>
                <p:nvCxnSpPr>
                  <p:cNvPr id="64" name="Rechte verbindingslijn 63">
                    <a:extLst>
                      <a:ext uri="{FF2B5EF4-FFF2-40B4-BE49-F238E27FC236}">
                        <a16:creationId xmlns:a16="http://schemas.microsoft.com/office/drawing/2014/main" id="{D9DC172D-9043-95D1-C9CA-D360728E3507}"/>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8602F7AE-E004-73C1-1F04-9CCBDB1EBEA9}"/>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0FB72D42-E86C-B2FA-3ED7-2E296795DA60}"/>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82DBDE47-8D5D-FFA8-CF3B-1A021AA7F537}"/>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429CF02-61A7-369A-5158-9188CCCDE11B}"/>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63" name="Pijl: rechts 363">
                  <a:extLst>
                    <a:ext uri="{FF2B5EF4-FFF2-40B4-BE49-F238E27FC236}">
                      <a16:creationId xmlns:a16="http://schemas.microsoft.com/office/drawing/2014/main" id="{53554E02-1C63-2E62-5D1B-FCC6A947567F}"/>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45" name="Groep 44">
              <a:extLst>
                <a:ext uri="{FF2B5EF4-FFF2-40B4-BE49-F238E27FC236}">
                  <a16:creationId xmlns:a16="http://schemas.microsoft.com/office/drawing/2014/main" id="{B4D0D240-52EE-C13B-93CD-52B613D193D3}"/>
                </a:ext>
              </a:extLst>
            </p:cNvPr>
            <p:cNvGrpSpPr/>
            <p:nvPr userDrawn="1"/>
          </p:nvGrpSpPr>
          <p:grpSpPr>
            <a:xfrm>
              <a:off x="-938434" y="4663037"/>
              <a:ext cx="627798" cy="576693"/>
              <a:chOff x="-1753862" y="6112775"/>
              <a:chExt cx="759635" cy="697798"/>
            </a:xfrm>
          </p:grpSpPr>
          <p:grpSp>
            <p:nvGrpSpPr>
              <p:cNvPr id="46" name="Inspireren">
                <a:extLst>
                  <a:ext uri="{FF2B5EF4-FFF2-40B4-BE49-F238E27FC236}">
                    <a16:creationId xmlns:a16="http://schemas.microsoft.com/office/drawing/2014/main" id="{0305D65A-4090-DECB-057F-B206F3560EA5}"/>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8" name="Freeform 12">
                  <a:extLst>
                    <a:ext uri="{FF2B5EF4-FFF2-40B4-BE49-F238E27FC236}">
                      <a16:creationId xmlns:a16="http://schemas.microsoft.com/office/drawing/2014/main" id="{3815C494-5EAC-74E6-1D10-1B5977BBC55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49" name="Freeform 13">
                  <a:extLst>
                    <a:ext uri="{FF2B5EF4-FFF2-40B4-BE49-F238E27FC236}">
                      <a16:creationId xmlns:a16="http://schemas.microsoft.com/office/drawing/2014/main" id="{7F5E2430-A1AE-9F5B-CC09-5CD8CE87736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sp>
              <p:nvSpPr>
                <p:cNvPr id="50" name="Freeform 14">
                  <a:extLst>
                    <a:ext uri="{FF2B5EF4-FFF2-40B4-BE49-F238E27FC236}">
                      <a16:creationId xmlns:a16="http://schemas.microsoft.com/office/drawing/2014/main" id="{E803F7EE-F064-8EAA-63F0-D54AA4B292C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Arial"/>
                    <a:ea typeface="+mn-ea"/>
                    <a:cs typeface="+mn-cs"/>
                  </a:endParaRPr>
                </a:p>
              </p:txBody>
            </p:sp>
          </p:grpSp>
          <p:sp>
            <p:nvSpPr>
              <p:cNvPr id="47" name="Tekstvak 46">
                <a:extLst>
                  <a:ext uri="{FF2B5EF4-FFF2-40B4-BE49-F238E27FC236}">
                    <a16:creationId xmlns:a16="http://schemas.microsoft.com/office/drawing/2014/main" id="{0BD81650-DDF1-E328-B81B-6C15AD32DFB2}"/>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sp>
        <p:nvSpPr>
          <p:cNvPr id="2" name="Titel 1">
            <a:extLst>
              <a:ext uri="{FF2B5EF4-FFF2-40B4-BE49-F238E27FC236}">
                <a16:creationId xmlns:a16="http://schemas.microsoft.com/office/drawing/2014/main" id="{59A04D9F-5A42-746D-488D-71CB973FD89E}"/>
              </a:ext>
            </a:extLst>
          </p:cNvPr>
          <p:cNvSpPr txBox="1">
            <a:spLocks/>
          </p:cNvSpPr>
          <p:nvPr userDrawn="1"/>
        </p:nvSpPr>
        <p:spPr>
          <a:xfrm flipH="1">
            <a:off x="465790" y="-553344"/>
            <a:ext cx="11031849" cy="302094"/>
          </a:xfrm>
          <a:prstGeom prst="rect">
            <a:avLst/>
          </a:prstGeom>
          <a:noFill/>
        </p:spPr>
        <p:txBody>
          <a:bodyPr vert="horz" wrap="none" lIns="0" tIns="0" rIns="0" bIns="0" rtlCol="0" anchor="t">
            <a:noAutofit/>
          </a:bodyPr>
          <a:lstStyle>
            <a:lvl1pPr algn="ctr" defTabSz="914400" rtl="0" eaLnBrk="1" latinLnBrk="0" hangingPunct="1">
              <a:lnSpc>
                <a:spcPct val="90000"/>
              </a:lnSpc>
              <a:spcBef>
                <a:spcPct val="0"/>
              </a:spcBef>
              <a:buNone/>
              <a:defRPr sz="2100" b="1" i="0" kern="1200" cap="all" baseline="0">
                <a:solidFill>
                  <a:schemeClr val="bg2"/>
                </a:solidFill>
                <a:latin typeface="+mn-lt"/>
                <a:ea typeface="+mj-ea"/>
                <a:cs typeface="Arial Black" panose="020B0604020202020204" pitchFamily="34" charset="0"/>
              </a:defRPr>
            </a:lvl1pPr>
          </a:lstStyle>
          <a:p>
            <a:pPr marL="0" marR="0" lvl="0" indent="0" algn="ctr" defTabSz="914034" rtl="0" eaLnBrk="1" fontAlgn="auto" latinLnBrk="0" hangingPunct="1">
              <a:lnSpc>
                <a:spcPct val="90000"/>
              </a:lnSpc>
              <a:spcBef>
                <a:spcPct val="0"/>
              </a:spcBef>
              <a:spcAft>
                <a:spcPts val="0"/>
              </a:spcAft>
              <a:buClrTx/>
              <a:buSzTx/>
              <a:buFontTx/>
              <a:buNone/>
              <a:tabLst/>
              <a:defRPr/>
            </a:pPr>
            <a:r>
              <a:rPr kumimoji="0" lang="nl-NL" sz="2099" b="1" i="0" u="none" strike="noStrike" kern="1200" cap="all" spc="300" normalizeH="0" baseline="0" noProof="0">
                <a:ln>
                  <a:noFill/>
                </a:ln>
                <a:solidFill>
                  <a:srgbClr val="FF6000"/>
                </a:solidFill>
                <a:effectLst/>
                <a:uLnTx/>
                <a:uFillTx/>
                <a:latin typeface="Arial"/>
                <a:ea typeface="+mj-ea"/>
              </a:rPr>
              <a:t>tekst</a:t>
            </a:r>
          </a:p>
        </p:txBody>
      </p:sp>
    </p:spTree>
    <p:extLst>
      <p:ext uri="{BB962C8B-B14F-4D97-AF65-F5344CB8AC3E}">
        <p14:creationId xmlns:p14="http://schemas.microsoft.com/office/powerpoint/2010/main" val="357492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8F6"/>
        </a:solidFill>
        <a:effectLst/>
      </p:bgPr>
    </p:bg>
    <p:spTree>
      <p:nvGrpSpPr>
        <p:cNvPr id="1" name=""/>
        <p:cNvGrpSpPr/>
        <p:nvPr/>
      </p:nvGrpSpPr>
      <p:grpSpPr>
        <a:xfrm>
          <a:off x="0" y="0"/>
          <a:ext cx="0" cy="0"/>
          <a:chOff x="0" y="0"/>
          <a:chExt cx="0" cy="0"/>
        </a:xfrm>
      </p:grpSpPr>
      <p:sp>
        <p:nvSpPr>
          <p:cNvPr id="29" name="Tijdelijke aanduiding voor titel 28">
            <a:extLst>
              <a:ext uri="{FF2B5EF4-FFF2-40B4-BE49-F238E27FC236}">
                <a16:creationId xmlns:a16="http://schemas.microsoft.com/office/drawing/2014/main" id="{861CAFFE-FDE5-4524-B808-FA60752817AD}"/>
              </a:ext>
            </a:extLst>
          </p:cNvPr>
          <p:cNvSpPr>
            <a:spLocks noGrp="1"/>
          </p:cNvSpPr>
          <p:nvPr>
            <p:ph type="title"/>
          </p:nvPr>
        </p:nvSpPr>
        <p:spPr>
          <a:xfrm flipH="1">
            <a:off x="465790" y="849058"/>
            <a:ext cx="11031849" cy="302094"/>
          </a:xfrm>
          <a:prstGeom prst="rect">
            <a:avLst/>
          </a:prstGeom>
          <a:noFill/>
        </p:spPr>
        <p:txBody>
          <a:bodyPr vert="horz" wrap="none" lIns="0" tIns="0" rIns="0" bIns="0" rtlCol="0" anchor="t">
            <a:noAutofit/>
          </a:bodyPr>
          <a:lstStyle/>
          <a:p>
            <a:r>
              <a:rPr lang="nl-NL"/>
              <a:t>PLAATS HIER JE TITEL</a:t>
            </a:r>
            <a:endParaRPr lang="en-US"/>
          </a:p>
        </p:txBody>
      </p:sp>
      <p:sp>
        <p:nvSpPr>
          <p:cNvPr id="3" name="Text Placeholder 2"/>
          <p:cNvSpPr>
            <a:spLocks noGrp="1"/>
          </p:cNvSpPr>
          <p:nvPr>
            <p:ph type="body" idx="1"/>
          </p:nvPr>
        </p:nvSpPr>
        <p:spPr>
          <a:xfrm>
            <a:off x="464696" y="1320022"/>
            <a:ext cx="11032947" cy="4883929"/>
          </a:xfrm>
          <a:prstGeom prst="rect">
            <a:avLst/>
          </a:prstGeom>
        </p:spPr>
        <p:txBody>
          <a:bodyPr vert="horz" lIns="0" tIns="0" rIns="0" bIns="0" rtlCol="0" anchor="t" anchorCtr="0">
            <a:noAutofit/>
          </a:bodyPr>
          <a:lstStyle/>
          <a:p>
            <a:pPr lvl="0"/>
            <a:r>
              <a:rPr lang="nl-NL"/>
              <a:t>Klik hier om een </a:t>
            </a:r>
            <a:r>
              <a:rPr lang="nl-NL" err="1"/>
              <a:t>bullet</a:t>
            </a:r>
            <a:r>
              <a:rPr lang="nl-NL"/>
              <a:t> te plaatsen.</a:t>
            </a:r>
          </a:p>
          <a:p>
            <a:pPr lvl="1"/>
            <a:r>
              <a:rPr lang="nl-NL"/>
              <a:t>Sub-</a:t>
            </a:r>
            <a:r>
              <a:rPr lang="nl-NL" err="1"/>
              <a:t>bullet</a:t>
            </a:r>
            <a:endParaRPr lang="nl-NL"/>
          </a:p>
          <a:p>
            <a:pPr lvl="2"/>
            <a:r>
              <a:rPr lang="nl-NL"/>
              <a:t>Standaard tekst</a:t>
            </a:r>
          </a:p>
          <a:p>
            <a:pPr lvl="3"/>
            <a:r>
              <a:rPr lang="nl-NL"/>
              <a:t>Subtitel</a:t>
            </a:r>
          </a:p>
          <a:p>
            <a:pPr lvl="4"/>
            <a:r>
              <a:rPr lang="nl-NL"/>
              <a:t>Ondertitel</a:t>
            </a:r>
          </a:p>
          <a:p>
            <a:pPr lvl="5"/>
            <a:r>
              <a:rPr lang="nl-NL"/>
              <a:t>Numerieke </a:t>
            </a:r>
            <a:r>
              <a:rPr lang="nl-NL" err="1"/>
              <a:t>bullet</a:t>
            </a:r>
            <a:endParaRPr lang="nl-NL"/>
          </a:p>
          <a:p>
            <a:pPr lvl="6"/>
            <a:r>
              <a:rPr lang="nl-NL"/>
              <a:t>Sub-</a:t>
            </a:r>
            <a:r>
              <a:rPr lang="nl-NL" err="1"/>
              <a:t>bullet</a:t>
            </a:r>
            <a:endParaRPr lang="nl-NL"/>
          </a:p>
          <a:p>
            <a:pPr lvl="7"/>
            <a:r>
              <a:rPr lang="nl-NL"/>
              <a:t>Sub-</a:t>
            </a:r>
            <a:r>
              <a:rPr lang="nl-NL" err="1"/>
              <a:t>bullet</a:t>
            </a:r>
            <a:endParaRPr lang="nl-NL"/>
          </a:p>
          <a:p>
            <a:pPr lvl="8"/>
            <a:r>
              <a:rPr lang="nl-NL" noProof="0"/>
              <a:t>Bronvermelding</a:t>
            </a:r>
          </a:p>
        </p:txBody>
      </p:sp>
      <p:sp>
        <p:nvSpPr>
          <p:cNvPr id="4" name="Date Placeholder 3"/>
          <p:cNvSpPr>
            <a:spLocks noGrp="1"/>
          </p:cNvSpPr>
          <p:nvPr>
            <p:ph type="dt" sz="half" idx="2"/>
          </p:nvPr>
        </p:nvSpPr>
        <p:spPr>
          <a:xfrm>
            <a:off x="1113661" y="6364342"/>
            <a:ext cx="204560" cy="228213"/>
          </a:xfrm>
          <a:prstGeom prst="roundRect">
            <a:avLst>
              <a:gd name="adj" fmla="val 50000"/>
            </a:avLst>
          </a:prstGeom>
          <a:solidFill>
            <a:schemeClr val="accent5"/>
          </a:solidFill>
        </p:spPr>
        <p:txBody>
          <a:bodyPr vert="horz" wrap="none" lIns="72000" tIns="0" rIns="72000" bIns="0" rtlCol="0" anchor="ctr">
            <a:spAutoFit/>
          </a:bodyPr>
          <a:lstStyle>
            <a:lvl1pPr algn="ctr">
              <a:defRPr sz="1100">
                <a:solidFill>
                  <a:schemeClr val="bg2"/>
                </a:solidFill>
                <a:latin typeface="+mn-lt"/>
              </a:defRPr>
            </a:lvl1pPr>
          </a:lstStyle>
          <a:p>
            <a:endParaRPr lang="nl-NL"/>
          </a:p>
        </p:txBody>
      </p:sp>
      <p:sp>
        <p:nvSpPr>
          <p:cNvPr id="5" name="Footer Placeholder 4"/>
          <p:cNvSpPr>
            <a:spLocks noGrp="1"/>
          </p:cNvSpPr>
          <p:nvPr>
            <p:ph type="ftr" sz="quarter" idx="3"/>
          </p:nvPr>
        </p:nvSpPr>
        <p:spPr>
          <a:xfrm>
            <a:off x="8026479" y="385576"/>
            <a:ext cx="3471159" cy="169277"/>
          </a:xfrm>
          <a:prstGeom prst="rect">
            <a:avLst/>
          </a:prstGeom>
          <a:noFill/>
        </p:spPr>
        <p:txBody>
          <a:bodyPr vert="horz" wrap="square" lIns="0" tIns="0" rIns="0" bIns="0" rtlCol="0" anchor="ctr">
            <a:spAutoFit/>
          </a:bodyPr>
          <a:lstStyle>
            <a:lvl1pPr algn="l">
              <a:defRPr sz="1100" b="1" i="0">
                <a:solidFill>
                  <a:schemeClr val="bg2"/>
                </a:solidFill>
                <a:latin typeface="Arial Black" panose="020B0604020202020204" pitchFamily="34" charset="0"/>
                <a:cs typeface="Arial Black" panose="020B0604020202020204" pitchFamily="34" charset="0"/>
              </a:defRPr>
            </a:lvl1pPr>
          </a:lstStyle>
          <a:p>
            <a:endParaRPr lang="nl-NL"/>
          </a:p>
        </p:txBody>
      </p:sp>
      <p:sp>
        <p:nvSpPr>
          <p:cNvPr id="6" name="Slide Number Placeholder 5"/>
          <p:cNvSpPr>
            <a:spLocks noGrp="1"/>
          </p:cNvSpPr>
          <p:nvPr>
            <p:ph type="sldNum" sz="quarter" idx="4"/>
          </p:nvPr>
        </p:nvSpPr>
        <p:spPr>
          <a:xfrm>
            <a:off x="11029865" y="6359432"/>
            <a:ext cx="467778" cy="238036"/>
          </a:xfrm>
          <a:prstGeom prst="roundRect">
            <a:avLst>
              <a:gd name="adj" fmla="val 50000"/>
            </a:avLst>
          </a:prstGeom>
          <a:noFill/>
        </p:spPr>
        <p:txBody>
          <a:bodyPr vert="horz" wrap="none" lIns="72000" tIns="0" rIns="72000" bIns="0" rtlCol="0" anchor="ctr">
            <a:spAutoFit/>
          </a:bodyPr>
          <a:lstStyle>
            <a:lvl1pPr algn="r">
              <a:defRPr sz="1100">
                <a:solidFill>
                  <a:schemeClr val="bg2"/>
                </a:solidFill>
                <a:latin typeface="+mn-lt"/>
              </a:defRPr>
            </a:lvl1pPr>
          </a:lstStyle>
          <a:p>
            <a:fld id="{ACB7119F-C2DF-4234-B3BD-A33ADD8FB4F3}" type="slidenum">
              <a:rPr lang="nl-NL" smtClean="0"/>
              <a:pPr/>
              <a:t>‹nr.›</a:t>
            </a:fld>
            <a:endParaRPr lang="nl-NL"/>
          </a:p>
        </p:txBody>
      </p:sp>
      <p:pic>
        <p:nvPicPr>
          <p:cNvPr id="39" name="Afbeelding 38">
            <a:extLst>
              <a:ext uri="{FF2B5EF4-FFF2-40B4-BE49-F238E27FC236}">
                <a16:creationId xmlns:a16="http://schemas.microsoft.com/office/drawing/2014/main" id="{FE12BE9A-214F-7DAA-6B35-B6F06F6EE28B}"/>
              </a:ext>
            </a:extLst>
          </p:cNvPr>
          <p:cNvPicPr>
            <a:picLocks noChangeAspect="1"/>
          </p:cNvPicPr>
          <p:nvPr userDrawn="1"/>
        </p:nvPicPr>
        <p:blipFill>
          <a:blip r:embed="rId6"/>
          <a:stretch>
            <a:fillRect/>
          </a:stretch>
        </p:blipFill>
        <p:spPr>
          <a:xfrm>
            <a:off x="11756179" y="0"/>
            <a:ext cx="444326" cy="6858000"/>
          </a:xfrm>
          <a:prstGeom prst="rect">
            <a:avLst/>
          </a:prstGeom>
        </p:spPr>
      </p:pic>
      <p:grpSp>
        <p:nvGrpSpPr>
          <p:cNvPr id="48" name="GRID" hidden="1">
            <a:extLst>
              <a:ext uri="{FF2B5EF4-FFF2-40B4-BE49-F238E27FC236}">
                <a16:creationId xmlns:a16="http://schemas.microsoft.com/office/drawing/2014/main" id="{C83C6CD2-9FD6-93ED-A82B-0B2F19FFA0B7}"/>
              </a:ext>
            </a:extLst>
          </p:cNvPr>
          <p:cNvGrpSpPr/>
          <p:nvPr userDrawn="1"/>
        </p:nvGrpSpPr>
        <p:grpSpPr>
          <a:xfrm>
            <a:off x="463223" y="849058"/>
            <a:ext cx="11034420" cy="5354892"/>
            <a:chOff x="463403" y="849058"/>
            <a:chExt cx="11038731" cy="5354892"/>
          </a:xfrm>
        </p:grpSpPr>
        <p:sp>
          <p:nvSpPr>
            <p:cNvPr id="45" name="Rechthoek 44">
              <a:extLst>
                <a:ext uri="{FF2B5EF4-FFF2-40B4-BE49-F238E27FC236}">
                  <a16:creationId xmlns:a16="http://schemas.microsoft.com/office/drawing/2014/main" id="{BF27C954-017B-BB5E-429C-E83605332C44}"/>
                </a:ext>
              </a:extLst>
            </p:cNvPr>
            <p:cNvSpPr/>
            <p:nvPr userDrawn="1"/>
          </p:nvSpPr>
          <p:spPr>
            <a:xfrm>
              <a:off x="463403" y="849058"/>
              <a:ext cx="3472520" cy="5354892"/>
            </a:xfrm>
            <a:prstGeom prst="rect">
              <a:avLst/>
            </a:prstGeom>
            <a:solidFill>
              <a:schemeClr val="bg2">
                <a:alpha val="141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46" name="Rechthoek 45">
              <a:extLst>
                <a:ext uri="{FF2B5EF4-FFF2-40B4-BE49-F238E27FC236}">
                  <a16:creationId xmlns:a16="http://schemas.microsoft.com/office/drawing/2014/main" id="{03D6E0F8-1928-3EA7-BE8C-7876DD23B470}"/>
                </a:ext>
              </a:extLst>
            </p:cNvPr>
            <p:cNvSpPr/>
            <p:nvPr userDrawn="1"/>
          </p:nvSpPr>
          <p:spPr>
            <a:xfrm>
              <a:off x="4246509" y="849058"/>
              <a:ext cx="3472520" cy="5354892"/>
            </a:xfrm>
            <a:prstGeom prst="rect">
              <a:avLst/>
            </a:prstGeom>
            <a:solidFill>
              <a:schemeClr val="bg2">
                <a:alpha val="141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47" name="Rechthoek 46">
              <a:extLst>
                <a:ext uri="{FF2B5EF4-FFF2-40B4-BE49-F238E27FC236}">
                  <a16:creationId xmlns:a16="http://schemas.microsoft.com/office/drawing/2014/main" id="{15F77472-F23A-85F1-6A15-A6C59309E087}"/>
                </a:ext>
              </a:extLst>
            </p:cNvPr>
            <p:cNvSpPr/>
            <p:nvPr userDrawn="1"/>
          </p:nvSpPr>
          <p:spPr>
            <a:xfrm>
              <a:off x="8029614" y="849058"/>
              <a:ext cx="3472520" cy="5354892"/>
            </a:xfrm>
            <a:prstGeom prst="rect">
              <a:avLst/>
            </a:prstGeom>
            <a:solidFill>
              <a:schemeClr val="bg2">
                <a:alpha val="141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Tree>
    <p:extLst>
      <p:ext uri="{BB962C8B-B14F-4D97-AF65-F5344CB8AC3E}">
        <p14:creationId xmlns:p14="http://schemas.microsoft.com/office/powerpoint/2010/main" val="12039935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1" r:id="rId3"/>
    <p:sldLayoutId id="214748368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034" rtl="0" eaLnBrk="1" latinLnBrk="0" hangingPunct="1">
        <a:lnSpc>
          <a:spcPct val="90000"/>
        </a:lnSpc>
        <a:spcBef>
          <a:spcPct val="0"/>
        </a:spcBef>
        <a:buNone/>
        <a:defRPr sz="2099" b="1" i="0" kern="1200" cap="all" baseline="0">
          <a:solidFill>
            <a:schemeClr val="bg2"/>
          </a:solidFill>
          <a:latin typeface="Arial Black" panose="020B0604020202020204" pitchFamily="34" charset="0"/>
          <a:ea typeface="+mj-ea"/>
          <a:cs typeface="Arial Black" panose="020B0604020202020204" pitchFamily="34" charset="0"/>
        </a:defRPr>
      </a:lvl1pPr>
    </p:titleStyle>
    <p:bodyStyle>
      <a:lvl1pPr marL="266593" indent="-266593" algn="l" defTabSz="914034" rtl="0" eaLnBrk="1" latinLnBrk="0" hangingPunct="1">
        <a:lnSpc>
          <a:spcPct val="90000"/>
        </a:lnSpc>
        <a:spcBef>
          <a:spcPts val="2399"/>
        </a:spcBef>
        <a:buClr>
          <a:schemeClr val="bg2"/>
        </a:buClr>
        <a:buSzPct val="60000"/>
        <a:buFont typeface="Wingdings" panose="05000000000000000000" pitchFamily="2" charset="2"/>
        <a:buChar char=""/>
        <a:defRPr sz="1699" kern="1200">
          <a:solidFill>
            <a:schemeClr val="bg2"/>
          </a:solidFill>
          <a:latin typeface="+mn-lt"/>
          <a:ea typeface="+mn-ea"/>
          <a:cs typeface="Arial" panose="020B0604020202020204" pitchFamily="34" charset="0"/>
        </a:defRPr>
      </a:lvl1pPr>
      <a:lvl2pPr marL="531600" indent="-265007" algn="l" defTabSz="914034" rtl="0" eaLnBrk="1" latinLnBrk="0" hangingPunct="1">
        <a:lnSpc>
          <a:spcPct val="90000"/>
        </a:lnSpc>
        <a:spcBef>
          <a:spcPts val="2399"/>
        </a:spcBef>
        <a:buClr>
          <a:schemeClr val="bg2"/>
        </a:buClr>
        <a:buFont typeface="Futura Bk BT" panose="020B0502020204020303" pitchFamily="34" charset="0"/>
        <a:buChar char="−"/>
        <a:defRPr sz="1699" kern="1200">
          <a:solidFill>
            <a:schemeClr val="bg2"/>
          </a:solidFill>
          <a:latin typeface="+mn-lt"/>
          <a:ea typeface="+mn-ea"/>
          <a:cs typeface="Arial" panose="020B0604020202020204" pitchFamily="34" charset="0"/>
        </a:defRPr>
      </a:lvl2pPr>
      <a:lvl3pPr marL="0" indent="0" algn="l" defTabSz="266593" rtl="0" eaLnBrk="1" latinLnBrk="0" hangingPunct="1">
        <a:lnSpc>
          <a:spcPct val="90000"/>
        </a:lnSpc>
        <a:spcBef>
          <a:spcPts val="2399"/>
        </a:spcBef>
        <a:buFont typeface="Arial" panose="020B0604020202020204" pitchFamily="34" charset="0"/>
        <a:buNone/>
        <a:tabLst/>
        <a:defRPr sz="1699" kern="1200">
          <a:solidFill>
            <a:schemeClr val="bg2"/>
          </a:solidFill>
          <a:latin typeface="+mn-lt"/>
          <a:ea typeface="+mn-ea"/>
          <a:cs typeface="Arial" panose="020B0604020202020204" pitchFamily="34" charset="0"/>
        </a:defRPr>
      </a:lvl3pPr>
      <a:lvl4pPr marL="0" indent="0" algn="l" defTabSz="266593" rtl="0" eaLnBrk="1" latinLnBrk="0" hangingPunct="1">
        <a:lnSpc>
          <a:spcPct val="90000"/>
        </a:lnSpc>
        <a:spcBef>
          <a:spcPts val="1799"/>
        </a:spcBef>
        <a:spcAft>
          <a:spcPts val="600"/>
        </a:spcAft>
        <a:buFont typeface="Arial" panose="020B0604020202020204" pitchFamily="34" charset="0"/>
        <a:buNone/>
        <a:tabLst/>
        <a:defRPr sz="1899" b="1" i="0" kern="1200" cap="none" spc="0" baseline="0">
          <a:ln w="38100">
            <a:noFill/>
            <a:miter lim="800000"/>
          </a:ln>
          <a:solidFill>
            <a:schemeClr val="bg2"/>
          </a:solidFill>
          <a:latin typeface="+mj-lt"/>
          <a:ea typeface="+mn-ea"/>
          <a:cs typeface="Arial Black" panose="020B0604020202020204" pitchFamily="34" charset="0"/>
        </a:defRPr>
      </a:lvl4pPr>
      <a:lvl5pPr marL="0" indent="0" algn="l" defTabSz="266593" rtl="0" eaLnBrk="1" latinLnBrk="0" hangingPunct="1">
        <a:lnSpc>
          <a:spcPct val="90000"/>
        </a:lnSpc>
        <a:spcBef>
          <a:spcPts val="600"/>
        </a:spcBef>
        <a:buFont typeface="Arial" panose="020B0604020202020204" pitchFamily="34" charset="0"/>
        <a:buNone/>
        <a:tabLst/>
        <a:defRPr sz="1899" b="0" kern="1200">
          <a:solidFill>
            <a:schemeClr val="bg2"/>
          </a:solidFill>
          <a:latin typeface="+mn-lt"/>
          <a:ea typeface="+mn-ea"/>
          <a:cs typeface="Arial" panose="020B0604020202020204" pitchFamily="34" charset="0"/>
        </a:defRPr>
      </a:lvl5pPr>
      <a:lvl6pPr marL="444322" indent="-444322" algn="l" defTabSz="266593" rtl="0" eaLnBrk="1" latinLnBrk="0" hangingPunct="1">
        <a:lnSpc>
          <a:spcPct val="90000"/>
        </a:lnSpc>
        <a:spcBef>
          <a:spcPts val="2399"/>
        </a:spcBef>
        <a:buClr>
          <a:schemeClr val="bg2"/>
        </a:buClr>
        <a:buSzPct val="85000"/>
        <a:buFont typeface="+mj-lt"/>
        <a:buAutoNum type="arabicPeriod"/>
        <a:tabLst/>
        <a:defRPr sz="1699" kern="1200">
          <a:solidFill>
            <a:schemeClr val="bg2"/>
          </a:solidFill>
          <a:latin typeface="+mn-lt"/>
          <a:ea typeface="+mn-ea"/>
          <a:cs typeface="Arial" panose="020B0604020202020204" pitchFamily="34" charset="0"/>
        </a:defRPr>
      </a:lvl6pPr>
      <a:lvl7pPr marL="723610" indent="-279288" algn="l" defTabSz="266593" rtl="0" eaLnBrk="1" latinLnBrk="0" hangingPunct="1">
        <a:lnSpc>
          <a:spcPct val="90000"/>
        </a:lnSpc>
        <a:spcBef>
          <a:spcPts val="2399"/>
        </a:spcBef>
        <a:buClr>
          <a:schemeClr val="bg2"/>
        </a:buClr>
        <a:buSzPct val="60000"/>
        <a:buFont typeface="Wingdings" panose="05000000000000000000" pitchFamily="2" charset="2"/>
        <a:buChar char="l"/>
        <a:tabLst/>
        <a:defRPr sz="1699" kern="1200">
          <a:solidFill>
            <a:schemeClr val="bg2"/>
          </a:solidFill>
          <a:latin typeface="+mn-lt"/>
          <a:ea typeface="+mn-ea"/>
          <a:cs typeface="Arial" panose="020B0604020202020204" pitchFamily="34" charset="0"/>
        </a:defRPr>
      </a:lvl7pPr>
      <a:lvl8pPr marL="723610" indent="-279288" algn="l" defTabSz="266593" rtl="0" eaLnBrk="1" latinLnBrk="0" hangingPunct="1">
        <a:lnSpc>
          <a:spcPct val="90000"/>
        </a:lnSpc>
        <a:spcBef>
          <a:spcPts val="2399"/>
        </a:spcBef>
        <a:buClr>
          <a:schemeClr val="bg2"/>
        </a:buClr>
        <a:buFont typeface="+mj-lt"/>
        <a:buAutoNum type="alphaLcPeriod"/>
        <a:tabLst/>
        <a:defRPr sz="1699" kern="1200">
          <a:solidFill>
            <a:schemeClr val="bg2"/>
          </a:solidFill>
          <a:latin typeface="+mn-lt"/>
          <a:ea typeface="+mn-ea"/>
          <a:cs typeface="Arial" panose="020B0604020202020204" pitchFamily="34" charset="0"/>
        </a:defRPr>
      </a:lvl8pPr>
      <a:lvl9pPr marL="0" indent="0" algn="l" defTabSz="266593" rtl="0" eaLnBrk="1" latinLnBrk="0" hangingPunct="1">
        <a:lnSpc>
          <a:spcPct val="90000"/>
        </a:lnSpc>
        <a:spcBef>
          <a:spcPts val="2399"/>
        </a:spcBef>
        <a:buFont typeface="Arial" panose="020B0604020202020204" pitchFamily="34" charset="0"/>
        <a:buNone/>
        <a:tabLst/>
        <a:defRPr sz="1000" i="1" kern="1200">
          <a:solidFill>
            <a:schemeClr val="bg2"/>
          </a:solidFill>
          <a:latin typeface="+mn-lt"/>
          <a:ea typeface="+mn-ea"/>
          <a:cs typeface="Arial" panose="020B0604020202020204" pitchFamily="34" charset="0"/>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3">
          <p15:clr>
            <a:srgbClr val="F26B43"/>
          </p15:clr>
        </p15:guide>
        <p15:guide id="3" orient="horz">
          <p15:clr>
            <a:srgbClr val="F26B43"/>
          </p15:clr>
        </p15:guide>
        <p15:guide id="4" orient="horz" pos="4320">
          <p15:clr>
            <a:srgbClr val="F26B43"/>
          </p15:clr>
        </p15:guide>
        <p15:guide id="5" orient="horz" pos="527">
          <p15:clr>
            <a:srgbClr val="5ACBF0"/>
          </p15:clr>
        </p15:guide>
        <p15:guide id="6" pos="281">
          <p15:clr>
            <a:srgbClr val="5ACBF0"/>
          </p15:clr>
        </p15:guide>
        <p15:guide id="7" pos="7243">
          <p15:clr>
            <a:srgbClr val="5ACBF0"/>
          </p15:clr>
        </p15:guide>
        <p15:guide id="8" orient="horz" pos="822">
          <p15:clr>
            <a:srgbClr val="5ACBF0"/>
          </p15:clr>
        </p15:guide>
        <p15:guide id="9" orient="horz" pos="3908">
          <p15:clr>
            <a:srgbClr val="5ACBF0"/>
          </p15:clr>
        </p15:guide>
        <p15:guide id="10" orient="horz" pos="73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8F6"/>
        </a:solidFill>
        <a:effectLst/>
      </p:bgPr>
    </p:bg>
    <p:spTree>
      <p:nvGrpSpPr>
        <p:cNvPr id="1" name=""/>
        <p:cNvGrpSpPr/>
        <p:nvPr/>
      </p:nvGrpSpPr>
      <p:grpSpPr>
        <a:xfrm>
          <a:off x="0" y="0"/>
          <a:ext cx="0" cy="0"/>
          <a:chOff x="0" y="0"/>
          <a:chExt cx="0" cy="0"/>
        </a:xfrm>
      </p:grpSpPr>
      <p:sp>
        <p:nvSpPr>
          <p:cNvPr id="29" name="Tijdelijke aanduiding voor titel 28">
            <a:extLst>
              <a:ext uri="{FF2B5EF4-FFF2-40B4-BE49-F238E27FC236}">
                <a16:creationId xmlns:a16="http://schemas.microsoft.com/office/drawing/2014/main" id="{861CAFFE-FDE5-4524-B808-FA60752817AD}"/>
              </a:ext>
            </a:extLst>
          </p:cNvPr>
          <p:cNvSpPr>
            <a:spLocks noGrp="1"/>
          </p:cNvSpPr>
          <p:nvPr>
            <p:ph type="title"/>
          </p:nvPr>
        </p:nvSpPr>
        <p:spPr>
          <a:xfrm flipH="1">
            <a:off x="465790" y="849058"/>
            <a:ext cx="11031849" cy="302094"/>
          </a:xfrm>
          <a:prstGeom prst="rect">
            <a:avLst/>
          </a:prstGeom>
          <a:noFill/>
        </p:spPr>
        <p:txBody>
          <a:bodyPr vert="horz" wrap="none" lIns="0" tIns="0" rIns="0" bIns="0" rtlCol="0" anchor="t">
            <a:noAutofit/>
          </a:bodyPr>
          <a:lstStyle/>
          <a:p>
            <a:r>
              <a:rPr lang="nl-NL"/>
              <a:t>PLAATS HIER JE TITEL</a:t>
            </a:r>
            <a:endParaRPr lang="en-US"/>
          </a:p>
        </p:txBody>
      </p:sp>
      <p:sp>
        <p:nvSpPr>
          <p:cNvPr id="3" name="Text Placeholder 2"/>
          <p:cNvSpPr>
            <a:spLocks noGrp="1"/>
          </p:cNvSpPr>
          <p:nvPr>
            <p:ph type="body" idx="1"/>
          </p:nvPr>
        </p:nvSpPr>
        <p:spPr>
          <a:xfrm>
            <a:off x="464696" y="1320022"/>
            <a:ext cx="11032947" cy="4883929"/>
          </a:xfrm>
          <a:prstGeom prst="rect">
            <a:avLst/>
          </a:prstGeom>
        </p:spPr>
        <p:txBody>
          <a:bodyPr vert="horz" lIns="0" tIns="0" rIns="0" bIns="0" rtlCol="0" anchor="t" anchorCtr="0">
            <a:noAutofit/>
          </a:bodyPr>
          <a:lstStyle/>
          <a:p>
            <a:pPr lvl="0"/>
            <a:r>
              <a:rPr lang="nl-NL"/>
              <a:t>Klik hier om een </a:t>
            </a:r>
            <a:r>
              <a:rPr lang="nl-NL" err="1"/>
              <a:t>bullet</a:t>
            </a:r>
            <a:r>
              <a:rPr lang="nl-NL"/>
              <a:t> te plaatsen.</a:t>
            </a:r>
          </a:p>
          <a:p>
            <a:pPr lvl="1"/>
            <a:r>
              <a:rPr lang="nl-NL"/>
              <a:t>Sub-</a:t>
            </a:r>
            <a:r>
              <a:rPr lang="nl-NL" err="1"/>
              <a:t>bullet</a:t>
            </a:r>
            <a:endParaRPr lang="nl-NL"/>
          </a:p>
          <a:p>
            <a:pPr lvl="2"/>
            <a:r>
              <a:rPr lang="nl-NL"/>
              <a:t>Standaard tekst</a:t>
            </a:r>
          </a:p>
          <a:p>
            <a:pPr lvl="3"/>
            <a:r>
              <a:rPr lang="nl-NL"/>
              <a:t>Subtitel</a:t>
            </a:r>
          </a:p>
          <a:p>
            <a:pPr lvl="4"/>
            <a:r>
              <a:rPr lang="nl-NL"/>
              <a:t>Ondertitel</a:t>
            </a:r>
          </a:p>
          <a:p>
            <a:pPr lvl="5"/>
            <a:r>
              <a:rPr lang="nl-NL"/>
              <a:t>Numerieke </a:t>
            </a:r>
            <a:r>
              <a:rPr lang="nl-NL" err="1"/>
              <a:t>bullet</a:t>
            </a:r>
            <a:endParaRPr lang="nl-NL"/>
          </a:p>
          <a:p>
            <a:pPr lvl="6"/>
            <a:r>
              <a:rPr lang="nl-NL"/>
              <a:t>Sub-</a:t>
            </a:r>
            <a:r>
              <a:rPr lang="nl-NL" err="1"/>
              <a:t>bullet</a:t>
            </a:r>
            <a:endParaRPr lang="nl-NL"/>
          </a:p>
          <a:p>
            <a:pPr lvl="7"/>
            <a:r>
              <a:rPr lang="nl-NL"/>
              <a:t>Sub-</a:t>
            </a:r>
            <a:r>
              <a:rPr lang="nl-NL" err="1"/>
              <a:t>bullet</a:t>
            </a:r>
            <a:endParaRPr lang="nl-NL"/>
          </a:p>
          <a:p>
            <a:pPr lvl="8"/>
            <a:r>
              <a:rPr lang="nl-NL" noProof="0"/>
              <a:t>Bronvermelding</a:t>
            </a:r>
          </a:p>
        </p:txBody>
      </p:sp>
      <p:sp>
        <p:nvSpPr>
          <p:cNvPr id="4" name="Date Placeholder 3"/>
          <p:cNvSpPr>
            <a:spLocks noGrp="1"/>
          </p:cNvSpPr>
          <p:nvPr>
            <p:ph type="dt" sz="half" idx="2"/>
          </p:nvPr>
        </p:nvSpPr>
        <p:spPr>
          <a:xfrm>
            <a:off x="1113661" y="6364342"/>
            <a:ext cx="204560" cy="228213"/>
          </a:xfrm>
          <a:prstGeom prst="roundRect">
            <a:avLst>
              <a:gd name="adj" fmla="val 50000"/>
            </a:avLst>
          </a:prstGeom>
          <a:solidFill>
            <a:schemeClr val="accent5"/>
          </a:solidFill>
        </p:spPr>
        <p:txBody>
          <a:bodyPr vert="horz" wrap="none" lIns="72000" tIns="0" rIns="72000" bIns="0" rtlCol="0" anchor="ctr">
            <a:spAutoFit/>
          </a:bodyPr>
          <a:lstStyle>
            <a:lvl1pPr algn="ctr">
              <a:defRPr sz="1100">
                <a:solidFill>
                  <a:schemeClr val="bg2"/>
                </a:solidFill>
                <a:latin typeface="+mn-lt"/>
              </a:defRPr>
            </a:lvl1pPr>
          </a:lstStyle>
          <a:p>
            <a:endParaRPr lang="nl-NL"/>
          </a:p>
        </p:txBody>
      </p:sp>
      <p:sp>
        <p:nvSpPr>
          <p:cNvPr id="5" name="Footer Placeholder 4"/>
          <p:cNvSpPr>
            <a:spLocks noGrp="1"/>
          </p:cNvSpPr>
          <p:nvPr>
            <p:ph type="ftr" sz="quarter" idx="3"/>
          </p:nvPr>
        </p:nvSpPr>
        <p:spPr>
          <a:xfrm>
            <a:off x="8026479" y="385576"/>
            <a:ext cx="3471159" cy="169277"/>
          </a:xfrm>
          <a:prstGeom prst="rect">
            <a:avLst/>
          </a:prstGeom>
          <a:noFill/>
        </p:spPr>
        <p:txBody>
          <a:bodyPr vert="horz" wrap="square" lIns="0" tIns="0" rIns="0" bIns="0" rtlCol="0" anchor="ctr">
            <a:spAutoFit/>
          </a:bodyPr>
          <a:lstStyle>
            <a:lvl1pPr algn="l">
              <a:defRPr sz="1100" b="1" i="0">
                <a:solidFill>
                  <a:schemeClr val="bg2"/>
                </a:solidFill>
                <a:latin typeface="Arial Black" panose="020B0604020202020204" pitchFamily="34" charset="0"/>
                <a:cs typeface="Arial Black" panose="020B0604020202020204" pitchFamily="34" charset="0"/>
              </a:defRPr>
            </a:lvl1pPr>
          </a:lstStyle>
          <a:p>
            <a:endParaRPr lang="nl-NL"/>
          </a:p>
        </p:txBody>
      </p:sp>
      <p:sp>
        <p:nvSpPr>
          <p:cNvPr id="6" name="Slide Number Placeholder 5"/>
          <p:cNvSpPr>
            <a:spLocks noGrp="1"/>
          </p:cNvSpPr>
          <p:nvPr>
            <p:ph type="sldNum" sz="quarter" idx="4"/>
          </p:nvPr>
        </p:nvSpPr>
        <p:spPr>
          <a:xfrm>
            <a:off x="11029865" y="6359432"/>
            <a:ext cx="467778" cy="238036"/>
          </a:xfrm>
          <a:prstGeom prst="roundRect">
            <a:avLst>
              <a:gd name="adj" fmla="val 50000"/>
            </a:avLst>
          </a:prstGeom>
          <a:noFill/>
        </p:spPr>
        <p:txBody>
          <a:bodyPr vert="horz" wrap="none" lIns="72000" tIns="0" rIns="72000" bIns="0" rtlCol="0" anchor="ctr">
            <a:spAutoFit/>
          </a:bodyPr>
          <a:lstStyle>
            <a:lvl1pPr algn="r">
              <a:defRPr sz="1100">
                <a:solidFill>
                  <a:schemeClr val="bg2"/>
                </a:solidFill>
                <a:latin typeface="+mn-lt"/>
              </a:defRPr>
            </a:lvl1pPr>
          </a:lstStyle>
          <a:p>
            <a:fld id="{ACB7119F-C2DF-4234-B3BD-A33ADD8FB4F3}" type="slidenum">
              <a:rPr lang="nl-NL" smtClean="0"/>
              <a:pPr/>
              <a:t>‹nr.›</a:t>
            </a:fld>
            <a:endParaRPr lang="nl-NL"/>
          </a:p>
        </p:txBody>
      </p:sp>
      <p:pic>
        <p:nvPicPr>
          <p:cNvPr id="39" name="Afbeelding 38">
            <a:extLst>
              <a:ext uri="{FF2B5EF4-FFF2-40B4-BE49-F238E27FC236}">
                <a16:creationId xmlns:a16="http://schemas.microsoft.com/office/drawing/2014/main" id="{FE12BE9A-214F-7DAA-6B35-B6F06F6EE28B}"/>
              </a:ext>
            </a:extLst>
          </p:cNvPr>
          <p:cNvPicPr>
            <a:picLocks noChangeAspect="1"/>
          </p:cNvPicPr>
          <p:nvPr userDrawn="1"/>
        </p:nvPicPr>
        <p:blipFill>
          <a:blip r:embed="rId4"/>
          <a:stretch>
            <a:fillRect/>
          </a:stretch>
        </p:blipFill>
        <p:spPr>
          <a:xfrm>
            <a:off x="11756179" y="0"/>
            <a:ext cx="444326" cy="6858000"/>
          </a:xfrm>
          <a:prstGeom prst="rect">
            <a:avLst/>
          </a:prstGeom>
        </p:spPr>
      </p:pic>
      <p:grpSp>
        <p:nvGrpSpPr>
          <p:cNvPr id="48" name="GRID" hidden="1">
            <a:extLst>
              <a:ext uri="{FF2B5EF4-FFF2-40B4-BE49-F238E27FC236}">
                <a16:creationId xmlns:a16="http://schemas.microsoft.com/office/drawing/2014/main" id="{C83C6CD2-9FD6-93ED-A82B-0B2F19FFA0B7}"/>
              </a:ext>
            </a:extLst>
          </p:cNvPr>
          <p:cNvGrpSpPr/>
          <p:nvPr userDrawn="1"/>
        </p:nvGrpSpPr>
        <p:grpSpPr>
          <a:xfrm>
            <a:off x="463223" y="849058"/>
            <a:ext cx="11034420" cy="5354892"/>
            <a:chOff x="463403" y="849058"/>
            <a:chExt cx="11038731" cy="5354892"/>
          </a:xfrm>
        </p:grpSpPr>
        <p:sp>
          <p:nvSpPr>
            <p:cNvPr id="45" name="Rechthoek 44">
              <a:extLst>
                <a:ext uri="{FF2B5EF4-FFF2-40B4-BE49-F238E27FC236}">
                  <a16:creationId xmlns:a16="http://schemas.microsoft.com/office/drawing/2014/main" id="{BF27C954-017B-BB5E-429C-E83605332C44}"/>
                </a:ext>
              </a:extLst>
            </p:cNvPr>
            <p:cNvSpPr/>
            <p:nvPr userDrawn="1"/>
          </p:nvSpPr>
          <p:spPr>
            <a:xfrm>
              <a:off x="463403" y="849058"/>
              <a:ext cx="3472520" cy="5354892"/>
            </a:xfrm>
            <a:prstGeom prst="rect">
              <a:avLst/>
            </a:prstGeom>
            <a:solidFill>
              <a:schemeClr val="bg2">
                <a:alpha val="141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46" name="Rechthoek 45">
              <a:extLst>
                <a:ext uri="{FF2B5EF4-FFF2-40B4-BE49-F238E27FC236}">
                  <a16:creationId xmlns:a16="http://schemas.microsoft.com/office/drawing/2014/main" id="{03D6E0F8-1928-3EA7-BE8C-7876DD23B470}"/>
                </a:ext>
              </a:extLst>
            </p:cNvPr>
            <p:cNvSpPr/>
            <p:nvPr userDrawn="1"/>
          </p:nvSpPr>
          <p:spPr>
            <a:xfrm>
              <a:off x="4246509" y="849058"/>
              <a:ext cx="3472520" cy="5354892"/>
            </a:xfrm>
            <a:prstGeom prst="rect">
              <a:avLst/>
            </a:prstGeom>
            <a:solidFill>
              <a:schemeClr val="bg2">
                <a:alpha val="141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47" name="Rechthoek 46">
              <a:extLst>
                <a:ext uri="{FF2B5EF4-FFF2-40B4-BE49-F238E27FC236}">
                  <a16:creationId xmlns:a16="http://schemas.microsoft.com/office/drawing/2014/main" id="{15F77472-F23A-85F1-6A15-A6C59309E087}"/>
                </a:ext>
              </a:extLst>
            </p:cNvPr>
            <p:cNvSpPr/>
            <p:nvPr userDrawn="1"/>
          </p:nvSpPr>
          <p:spPr>
            <a:xfrm>
              <a:off x="8029614" y="849058"/>
              <a:ext cx="3472520" cy="5354892"/>
            </a:xfrm>
            <a:prstGeom prst="rect">
              <a:avLst/>
            </a:prstGeom>
            <a:solidFill>
              <a:schemeClr val="bg2">
                <a:alpha val="141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Tree>
    <p:extLst>
      <p:ext uri="{BB962C8B-B14F-4D97-AF65-F5344CB8AC3E}">
        <p14:creationId xmlns:p14="http://schemas.microsoft.com/office/powerpoint/2010/main" val="3224553888"/>
      </p:ext>
    </p:extLst>
  </p:cSld>
  <p:clrMap bg1="lt1" tx1="dk1" bg2="lt2" tx2="dk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034" rtl="0" eaLnBrk="1" latinLnBrk="0" hangingPunct="1">
        <a:lnSpc>
          <a:spcPct val="90000"/>
        </a:lnSpc>
        <a:spcBef>
          <a:spcPct val="0"/>
        </a:spcBef>
        <a:buNone/>
        <a:defRPr sz="2099" b="1" i="0" kern="1200" cap="all" baseline="0">
          <a:solidFill>
            <a:schemeClr val="bg2"/>
          </a:solidFill>
          <a:latin typeface="Arial Black" panose="020B0604020202020204" pitchFamily="34" charset="0"/>
          <a:ea typeface="+mj-ea"/>
          <a:cs typeface="Arial Black" panose="020B0604020202020204" pitchFamily="34" charset="0"/>
        </a:defRPr>
      </a:lvl1pPr>
    </p:titleStyle>
    <p:bodyStyle>
      <a:lvl1pPr marL="266593" indent="-266593" algn="l" defTabSz="914034" rtl="0" eaLnBrk="1" latinLnBrk="0" hangingPunct="1">
        <a:lnSpc>
          <a:spcPct val="90000"/>
        </a:lnSpc>
        <a:spcBef>
          <a:spcPts val="2399"/>
        </a:spcBef>
        <a:buClr>
          <a:schemeClr val="bg2"/>
        </a:buClr>
        <a:buSzPct val="60000"/>
        <a:buFont typeface="Wingdings" panose="05000000000000000000" pitchFamily="2" charset="2"/>
        <a:buChar char=""/>
        <a:defRPr sz="1699" kern="1200">
          <a:solidFill>
            <a:schemeClr val="bg2"/>
          </a:solidFill>
          <a:latin typeface="+mn-lt"/>
          <a:ea typeface="+mn-ea"/>
          <a:cs typeface="Arial" panose="020B0604020202020204" pitchFamily="34" charset="0"/>
        </a:defRPr>
      </a:lvl1pPr>
      <a:lvl2pPr marL="531600" indent="-265007" algn="l" defTabSz="914034" rtl="0" eaLnBrk="1" latinLnBrk="0" hangingPunct="1">
        <a:lnSpc>
          <a:spcPct val="90000"/>
        </a:lnSpc>
        <a:spcBef>
          <a:spcPts val="2399"/>
        </a:spcBef>
        <a:buClr>
          <a:schemeClr val="bg2"/>
        </a:buClr>
        <a:buFont typeface="Futura Bk BT" panose="020B0502020204020303" pitchFamily="34" charset="0"/>
        <a:buChar char="−"/>
        <a:defRPr sz="1699" kern="1200">
          <a:solidFill>
            <a:schemeClr val="bg2"/>
          </a:solidFill>
          <a:latin typeface="+mn-lt"/>
          <a:ea typeface="+mn-ea"/>
          <a:cs typeface="Arial" panose="020B0604020202020204" pitchFamily="34" charset="0"/>
        </a:defRPr>
      </a:lvl2pPr>
      <a:lvl3pPr marL="0" indent="0" algn="l" defTabSz="266593" rtl="0" eaLnBrk="1" latinLnBrk="0" hangingPunct="1">
        <a:lnSpc>
          <a:spcPct val="90000"/>
        </a:lnSpc>
        <a:spcBef>
          <a:spcPts val="2399"/>
        </a:spcBef>
        <a:buFont typeface="Arial" panose="020B0604020202020204" pitchFamily="34" charset="0"/>
        <a:buNone/>
        <a:tabLst/>
        <a:defRPr sz="1699" kern="1200">
          <a:solidFill>
            <a:schemeClr val="bg2"/>
          </a:solidFill>
          <a:latin typeface="+mn-lt"/>
          <a:ea typeface="+mn-ea"/>
          <a:cs typeface="Arial" panose="020B0604020202020204" pitchFamily="34" charset="0"/>
        </a:defRPr>
      </a:lvl3pPr>
      <a:lvl4pPr marL="0" indent="0" algn="l" defTabSz="266593" rtl="0" eaLnBrk="1" latinLnBrk="0" hangingPunct="1">
        <a:lnSpc>
          <a:spcPct val="90000"/>
        </a:lnSpc>
        <a:spcBef>
          <a:spcPts val="1799"/>
        </a:spcBef>
        <a:spcAft>
          <a:spcPts val="600"/>
        </a:spcAft>
        <a:buFont typeface="Arial" panose="020B0604020202020204" pitchFamily="34" charset="0"/>
        <a:buNone/>
        <a:tabLst/>
        <a:defRPr sz="1899" b="1" i="0" kern="1200" cap="none" spc="0" baseline="0">
          <a:ln w="38100">
            <a:noFill/>
            <a:miter lim="800000"/>
          </a:ln>
          <a:solidFill>
            <a:schemeClr val="bg2"/>
          </a:solidFill>
          <a:latin typeface="+mj-lt"/>
          <a:ea typeface="+mn-ea"/>
          <a:cs typeface="Arial Black" panose="020B0604020202020204" pitchFamily="34" charset="0"/>
        </a:defRPr>
      </a:lvl4pPr>
      <a:lvl5pPr marL="0" indent="0" algn="l" defTabSz="266593" rtl="0" eaLnBrk="1" latinLnBrk="0" hangingPunct="1">
        <a:lnSpc>
          <a:spcPct val="90000"/>
        </a:lnSpc>
        <a:spcBef>
          <a:spcPts val="600"/>
        </a:spcBef>
        <a:buFont typeface="Arial" panose="020B0604020202020204" pitchFamily="34" charset="0"/>
        <a:buNone/>
        <a:tabLst/>
        <a:defRPr sz="1899" b="0" kern="1200">
          <a:solidFill>
            <a:schemeClr val="bg2"/>
          </a:solidFill>
          <a:latin typeface="+mn-lt"/>
          <a:ea typeface="+mn-ea"/>
          <a:cs typeface="Arial" panose="020B0604020202020204" pitchFamily="34" charset="0"/>
        </a:defRPr>
      </a:lvl5pPr>
      <a:lvl6pPr marL="444322" indent="-444322" algn="l" defTabSz="266593" rtl="0" eaLnBrk="1" latinLnBrk="0" hangingPunct="1">
        <a:lnSpc>
          <a:spcPct val="90000"/>
        </a:lnSpc>
        <a:spcBef>
          <a:spcPts val="2399"/>
        </a:spcBef>
        <a:buClr>
          <a:schemeClr val="bg2"/>
        </a:buClr>
        <a:buSzPct val="85000"/>
        <a:buFont typeface="+mj-lt"/>
        <a:buAutoNum type="arabicPeriod"/>
        <a:tabLst/>
        <a:defRPr sz="1699" kern="1200">
          <a:solidFill>
            <a:schemeClr val="bg2"/>
          </a:solidFill>
          <a:latin typeface="+mn-lt"/>
          <a:ea typeface="+mn-ea"/>
          <a:cs typeface="Arial" panose="020B0604020202020204" pitchFamily="34" charset="0"/>
        </a:defRPr>
      </a:lvl6pPr>
      <a:lvl7pPr marL="723610" indent="-279288" algn="l" defTabSz="266593" rtl="0" eaLnBrk="1" latinLnBrk="0" hangingPunct="1">
        <a:lnSpc>
          <a:spcPct val="90000"/>
        </a:lnSpc>
        <a:spcBef>
          <a:spcPts val="2399"/>
        </a:spcBef>
        <a:buClr>
          <a:schemeClr val="bg2"/>
        </a:buClr>
        <a:buSzPct val="60000"/>
        <a:buFont typeface="Wingdings" panose="05000000000000000000" pitchFamily="2" charset="2"/>
        <a:buChar char="l"/>
        <a:tabLst/>
        <a:defRPr sz="1699" kern="1200">
          <a:solidFill>
            <a:schemeClr val="bg2"/>
          </a:solidFill>
          <a:latin typeface="+mn-lt"/>
          <a:ea typeface="+mn-ea"/>
          <a:cs typeface="Arial" panose="020B0604020202020204" pitchFamily="34" charset="0"/>
        </a:defRPr>
      </a:lvl7pPr>
      <a:lvl8pPr marL="723610" indent="-279288" algn="l" defTabSz="266593" rtl="0" eaLnBrk="1" latinLnBrk="0" hangingPunct="1">
        <a:lnSpc>
          <a:spcPct val="90000"/>
        </a:lnSpc>
        <a:spcBef>
          <a:spcPts val="2399"/>
        </a:spcBef>
        <a:buClr>
          <a:schemeClr val="bg2"/>
        </a:buClr>
        <a:buFont typeface="+mj-lt"/>
        <a:buAutoNum type="alphaLcPeriod"/>
        <a:tabLst/>
        <a:defRPr sz="1699" kern="1200">
          <a:solidFill>
            <a:schemeClr val="bg2"/>
          </a:solidFill>
          <a:latin typeface="+mn-lt"/>
          <a:ea typeface="+mn-ea"/>
          <a:cs typeface="Arial" panose="020B0604020202020204" pitchFamily="34" charset="0"/>
        </a:defRPr>
      </a:lvl8pPr>
      <a:lvl9pPr marL="0" indent="0" algn="l" defTabSz="266593" rtl="0" eaLnBrk="1" latinLnBrk="0" hangingPunct="1">
        <a:lnSpc>
          <a:spcPct val="90000"/>
        </a:lnSpc>
        <a:spcBef>
          <a:spcPts val="2399"/>
        </a:spcBef>
        <a:buFont typeface="Arial" panose="020B0604020202020204" pitchFamily="34" charset="0"/>
        <a:buNone/>
        <a:tabLst/>
        <a:defRPr sz="1000" i="1" kern="1200">
          <a:solidFill>
            <a:schemeClr val="bg2"/>
          </a:solidFill>
          <a:latin typeface="+mn-lt"/>
          <a:ea typeface="+mn-ea"/>
          <a:cs typeface="Arial" panose="020B0604020202020204" pitchFamily="34" charset="0"/>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3">
          <p15:clr>
            <a:srgbClr val="F26B43"/>
          </p15:clr>
        </p15:guide>
        <p15:guide id="3" orient="horz">
          <p15:clr>
            <a:srgbClr val="F26B43"/>
          </p15:clr>
        </p15:guide>
        <p15:guide id="4" orient="horz" pos="4320">
          <p15:clr>
            <a:srgbClr val="F26B43"/>
          </p15:clr>
        </p15:guide>
        <p15:guide id="5" orient="horz" pos="527">
          <p15:clr>
            <a:srgbClr val="5ACBF0"/>
          </p15:clr>
        </p15:guide>
        <p15:guide id="6" pos="281">
          <p15:clr>
            <a:srgbClr val="5ACBF0"/>
          </p15:clr>
        </p15:guide>
        <p15:guide id="7" pos="7243">
          <p15:clr>
            <a:srgbClr val="5ACBF0"/>
          </p15:clr>
        </p15:guide>
        <p15:guide id="8" orient="horz" pos="822">
          <p15:clr>
            <a:srgbClr val="5ACBF0"/>
          </p15:clr>
        </p15:guide>
        <p15:guide id="9" orient="horz" pos="3908">
          <p15:clr>
            <a:srgbClr val="5ACBF0"/>
          </p15:clr>
        </p15:guide>
        <p15:guide id="10" orient="horz" pos="73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23754BC-33E1-7C5E-6FEE-9B5E62D297BB}"/>
              </a:ext>
            </a:extLst>
          </p:cNvPr>
          <p:cNvSpPr>
            <a:spLocks noGrp="1"/>
          </p:cNvSpPr>
          <p:nvPr>
            <p:ph type="body" sz="quarter" idx="10"/>
          </p:nvPr>
        </p:nvSpPr>
        <p:spPr>
          <a:xfrm>
            <a:off x="859472" y="4578463"/>
            <a:ext cx="6842562" cy="1633817"/>
          </a:xfrm>
        </p:spPr>
        <p:txBody>
          <a:bodyPr/>
          <a:lstStyle/>
          <a:p>
            <a:r>
              <a:rPr lang="nl-NL"/>
              <a:t>Presentatie ledenraadslid Tom Denie</a:t>
            </a:r>
            <a:endParaRPr lang="nl-NL" dirty="0"/>
          </a:p>
        </p:txBody>
      </p:sp>
      <p:sp>
        <p:nvSpPr>
          <p:cNvPr id="75" name="Tijdelijke aanduiding voor dianummer 74">
            <a:extLst>
              <a:ext uri="{FF2B5EF4-FFF2-40B4-BE49-F238E27FC236}">
                <a16:creationId xmlns:a16="http://schemas.microsoft.com/office/drawing/2014/main" id="{6ADD7FCA-1837-0C3B-CFEF-37A0F052C724}"/>
              </a:ext>
            </a:extLst>
          </p:cNvPr>
          <p:cNvSpPr>
            <a:spLocks noGrp="1"/>
          </p:cNvSpPr>
          <p:nvPr>
            <p:ph type="sldNum" sz="quarter" idx="4"/>
          </p:nvPr>
        </p:nvSpPr>
        <p:spPr>
          <a:xfrm>
            <a:off x="11198212" y="7251651"/>
            <a:ext cx="299431" cy="259675"/>
          </a:xfrm>
        </p:spPr>
        <p:txBody>
          <a:bodyPr/>
          <a:lstStyle/>
          <a:p>
            <a:pPr defTabSz="457017"/>
            <a:fld id="{ACB7119F-C2DF-4234-B3BD-A33ADD8FB4F3}" type="slidenum">
              <a:rPr lang="nl-NL">
                <a:solidFill>
                  <a:srgbClr val="FF6000"/>
                </a:solidFill>
                <a:latin typeface="Arial"/>
              </a:rPr>
              <a:pPr defTabSz="457017"/>
              <a:t>1</a:t>
            </a:fld>
            <a:endParaRPr lang="nl-NL">
              <a:solidFill>
                <a:srgbClr val="FF6000"/>
              </a:solidFill>
              <a:latin typeface="Arial"/>
            </a:endParaRPr>
          </a:p>
        </p:txBody>
      </p:sp>
      <p:sp>
        <p:nvSpPr>
          <p:cNvPr id="5" name="Titel 4">
            <a:extLst>
              <a:ext uri="{FF2B5EF4-FFF2-40B4-BE49-F238E27FC236}">
                <a16:creationId xmlns:a16="http://schemas.microsoft.com/office/drawing/2014/main" id="{CA5F70BC-C1AB-BA3A-AE45-E1F481604AEA}"/>
              </a:ext>
            </a:extLst>
          </p:cNvPr>
          <p:cNvSpPr>
            <a:spLocks noGrp="1"/>
          </p:cNvSpPr>
          <p:nvPr>
            <p:ph type="title"/>
          </p:nvPr>
        </p:nvSpPr>
        <p:spPr>
          <a:xfrm flipH="1">
            <a:off x="465790" y="-553128"/>
            <a:ext cx="11031850" cy="301976"/>
          </a:xfrm>
        </p:spPr>
        <p:txBody>
          <a:bodyPr>
            <a:normAutofit/>
          </a:bodyPr>
          <a:lstStyle/>
          <a:p>
            <a:r>
              <a:rPr lang="nl-NL"/>
              <a:t>Titelpagina 1</a:t>
            </a:r>
          </a:p>
        </p:txBody>
      </p:sp>
    </p:spTree>
    <p:extLst>
      <p:ext uri="{BB962C8B-B14F-4D97-AF65-F5344CB8AC3E}">
        <p14:creationId xmlns:p14="http://schemas.microsoft.com/office/powerpoint/2010/main" val="3157939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981AF5E-5736-A63E-8169-CEDAC680734B}"/>
              </a:ext>
            </a:extLst>
          </p:cNvPr>
          <p:cNvSpPr>
            <a:spLocks noGrp="1"/>
          </p:cNvSpPr>
          <p:nvPr>
            <p:ph type="body" sz="quarter" idx="10"/>
          </p:nvPr>
        </p:nvSpPr>
        <p:spPr>
          <a:xfrm>
            <a:off x="464421" y="1329440"/>
            <a:ext cx="7362408" cy="4883929"/>
          </a:xfrm>
        </p:spPr>
        <p:txBody>
          <a:bodyPr>
            <a:normAutofit/>
          </a:bodyPr>
          <a:lstStyle/>
          <a:p>
            <a:r>
              <a:rPr lang="nl-NL" dirty="0"/>
              <a:t>Tom Denie, 30 jaar</a:t>
            </a:r>
          </a:p>
          <a:p>
            <a:r>
              <a:rPr lang="nl-NL" dirty="0"/>
              <a:t>Speler van het 7</a:t>
            </a:r>
            <a:r>
              <a:rPr lang="nl-NL" baseline="30000" dirty="0"/>
              <a:t>e</a:t>
            </a:r>
            <a:r>
              <a:rPr lang="nl-NL" dirty="0"/>
              <a:t> elftal</a:t>
            </a:r>
          </a:p>
          <a:p>
            <a:r>
              <a:rPr lang="nl-NL" dirty="0"/>
              <a:t>Afgestuurd in bestuurskunde</a:t>
            </a:r>
          </a:p>
          <a:p>
            <a:r>
              <a:rPr lang="nl-NL" dirty="0"/>
              <a:t>Ruim 4 jaar voorzitter S.V. Schipluiden</a:t>
            </a:r>
          </a:p>
          <a:p>
            <a:r>
              <a:rPr lang="nl-NL" dirty="0"/>
              <a:t>Samengaan H.V. en V.V. Schipluiden</a:t>
            </a:r>
          </a:p>
          <a:p>
            <a:r>
              <a:rPr lang="nl-NL" dirty="0"/>
              <a:t>Toekomstbestendigheid verenigingen</a:t>
            </a:r>
          </a:p>
          <a:p>
            <a:r>
              <a:rPr lang="nl-NL" dirty="0"/>
              <a:t>Wat heb ik geleerd als bestuurslid: </a:t>
            </a:r>
            <a:r>
              <a:rPr lang="nl-NL" i="1" dirty="0"/>
              <a:t>Je kan beter een beweging sturen, dan sturen op een beweging. </a:t>
            </a:r>
          </a:p>
          <a:p>
            <a:pPr marL="0" indent="0">
              <a:buNone/>
            </a:pPr>
            <a:endParaRPr lang="nl-NL" dirty="0"/>
          </a:p>
        </p:txBody>
      </p:sp>
      <p:sp>
        <p:nvSpPr>
          <p:cNvPr id="3" name="Titel 2">
            <a:extLst>
              <a:ext uri="{FF2B5EF4-FFF2-40B4-BE49-F238E27FC236}">
                <a16:creationId xmlns:a16="http://schemas.microsoft.com/office/drawing/2014/main" id="{3F4AF99C-883E-CA7B-12C5-326871839BFD}"/>
              </a:ext>
            </a:extLst>
          </p:cNvPr>
          <p:cNvSpPr>
            <a:spLocks noGrp="1"/>
          </p:cNvSpPr>
          <p:nvPr>
            <p:ph type="title"/>
          </p:nvPr>
        </p:nvSpPr>
        <p:spPr/>
        <p:txBody>
          <a:bodyPr/>
          <a:lstStyle/>
          <a:p>
            <a:r>
              <a:rPr lang="nl-NL" dirty="0"/>
              <a:t>Wie ben ik?</a:t>
            </a:r>
          </a:p>
        </p:txBody>
      </p:sp>
      <p:sp>
        <p:nvSpPr>
          <p:cNvPr id="4" name="Tijdelijke aanduiding voor dianummer 3">
            <a:extLst>
              <a:ext uri="{FF2B5EF4-FFF2-40B4-BE49-F238E27FC236}">
                <a16:creationId xmlns:a16="http://schemas.microsoft.com/office/drawing/2014/main" id="{2F401B88-B82B-3BA5-0006-4A3D926E2151}"/>
              </a:ext>
            </a:extLst>
          </p:cNvPr>
          <p:cNvSpPr>
            <a:spLocks noGrp="1"/>
          </p:cNvSpPr>
          <p:nvPr>
            <p:ph type="sldNum" sz="quarter" idx="4"/>
          </p:nvPr>
        </p:nvSpPr>
        <p:spPr/>
        <p:txBody>
          <a:bodyPr/>
          <a:lstStyle/>
          <a:p>
            <a:pPr defTabSz="457017"/>
            <a:fld id="{ACB7119F-C2DF-4234-B3BD-A33ADD8FB4F3}" type="slidenum">
              <a:rPr lang="nl-NL" smtClean="0">
                <a:solidFill>
                  <a:srgbClr val="FF6000"/>
                </a:solidFill>
              </a:rPr>
              <a:pPr defTabSz="457017"/>
              <a:t>2</a:t>
            </a:fld>
            <a:endParaRPr lang="nl-NL">
              <a:solidFill>
                <a:srgbClr val="FF6000"/>
              </a:solidFill>
            </a:endParaRPr>
          </a:p>
        </p:txBody>
      </p:sp>
      <p:pic>
        <p:nvPicPr>
          <p:cNvPr id="5" name="Afbeelding 4">
            <a:extLst>
              <a:ext uri="{FF2B5EF4-FFF2-40B4-BE49-F238E27FC236}">
                <a16:creationId xmlns:a16="http://schemas.microsoft.com/office/drawing/2014/main" id="{22CA40D2-E79E-178D-F820-AC0A1024D859}"/>
              </a:ext>
            </a:extLst>
          </p:cNvPr>
          <p:cNvPicPr>
            <a:picLocks noChangeAspect="1"/>
          </p:cNvPicPr>
          <p:nvPr/>
        </p:nvPicPr>
        <p:blipFill>
          <a:blip r:embed="rId3"/>
          <a:stretch>
            <a:fillRect/>
          </a:stretch>
        </p:blipFill>
        <p:spPr>
          <a:xfrm>
            <a:off x="8098921" y="1000105"/>
            <a:ext cx="2906889" cy="2906889"/>
          </a:xfrm>
          <a:prstGeom prst="rect">
            <a:avLst/>
          </a:prstGeom>
        </p:spPr>
      </p:pic>
    </p:spTree>
    <p:extLst>
      <p:ext uri="{BB962C8B-B14F-4D97-AF65-F5344CB8AC3E}">
        <p14:creationId xmlns:p14="http://schemas.microsoft.com/office/powerpoint/2010/main" val="22549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4A0F910-8878-EBD8-4899-A0C783B48AE4}"/>
              </a:ext>
            </a:extLst>
          </p:cNvPr>
          <p:cNvSpPr>
            <a:spLocks noGrp="1"/>
          </p:cNvSpPr>
          <p:nvPr>
            <p:ph type="body" sz="quarter" idx="10"/>
          </p:nvPr>
        </p:nvSpPr>
        <p:spPr>
          <a:xfrm>
            <a:off x="464421" y="1329440"/>
            <a:ext cx="5897555" cy="4883929"/>
          </a:xfrm>
        </p:spPr>
        <p:txBody>
          <a:bodyPr/>
          <a:lstStyle/>
          <a:p>
            <a:r>
              <a:rPr lang="nl-NL" dirty="0"/>
              <a:t>Verenigingen zijn een van de belangrijkste instituten die Nederland bij elkaar houdt. </a:t>
            </a:r>
          </a:p>
          <a:p>
            <a:r>
              <a:rPr lang="nl-NL" dirty="0"/>
              <a:t>Verenigingen staan onder druk. Meer regeldruk, veranderende maatschappij en roofbouw trouwe groep vrijwilligers. </a:t>
            </a:r>
          </a:p>
          <a:p>
            <a:r>
              <a:rPr lang="nl-NL" dirty="0"/>
              <a:t>Het is mijn </a:t>
            </a:r>
            <a:r>
              <a:rPr lang="nl-NL" b="1" dirty="0" err="1"/>
              <a:t>Ikigai</a:t>
            </a:r>
            <a:r>
              <a:rPr lang="nl-NL" dirty="0"/>
              <a:t> geworden om een vereniging toekomstbestendig te maken. </a:t>
            </a:r>
            <a:r>
              <a:rPr lang="nl-NL" b="1" dirty="0"/>
              <a:t>Ik wil graag mijn kennis en kunde verder verspreiden.</a:t>
            </a:r>
          </a:p>
          <a:p>
            <a:pPr lvl="1"/>
            <a:r>
              <a:rPr lang="nl-NL" dirty="0"/>
              <a:t>Iets goed doen voor de wereld.</a:t>
            </a:r>
          </a:p>
          <a:p>
            <a:pPr lvl="1"/>
            <a:r>
              <a:rPr lang="nl-NL" dirty="0"/>
              <a:t>Raakvlak met mijn studieachtergrond: Bestuurskunde.</a:t>
            </a:r>
          </a:p>
          <a:p>
            <a:pPr lvl="1"/>
            <a:r>
              <a:rPr lang="nl-NL" dirty="0"/>
              <a:t>Ervaringen bij mijn eigen vereniging als voorzitter.</a:t>
            </a:r>
          </a:p>
          <a:p>
            <a:endParaRPr lang="nl-NL" dirty="0"/>
          </a:p>
        </p:txBody>
      </p:sp>
      <p:sp>
        <p:nvSpPr>
          <p:cNvPr id="3" name="Titel 2">
            <a:extLst>
              <a:ext uri="{FF2B5EF4-FFF2-40B4-BE49-F238E27FC236}">
                <a16:creationId xmlns:a16="http://schemas.microsoft.com/office/drawing/2014/main" id="{2EFF298B-01A1-299D-782F-9960E8F67FF4}"/>
              </a:ext>
            </a:extLst>
          </p:cNvPr>
          <p:cNvSpPr>
            <a:spLocks noGrp="1"/>
          </p:cNvSpPr>
          <p:nvPr>
            <p:ph type="title"/>
          </p:nvPr>
        </p:nvSpPr>
        <p:spPr/>
        <p:txBody>
          <a:bodyPr/>
          <a:lstStyle/>
          <a:p>
            <a:r>
              <a:rPr lang="nl-NL" dirty="0"/>
              <a:t>Waarom ledenraadslid?</a:t>
            </a:r>
          </a:p>
        </p:txBody>
      </p:sp>
      <p:sp>
        <p:nvSpPr>
          <p:cNvPr id="4" name="Tijdelijke aanduiding voor dianummer 3">
            <a:extLst>
              <a:ext uri="{FF2B5EF4-FFF2-40B4-BE49-F238E27FC236}">
                <a16:creationId xmlns:a16="http://schemas.microsoft.com/office/drawing/2014/main" id="{1C904B4E-2C8B-EF2B-1E02-5341E203BBC3}"/>
              </a:ext>
            </a:extLst>
          </p:cNvPr>
          <p:cNvSpPr>
            <a:spLocks noGrp="1"/>
          </p:cNvSpPr>
          <p:nvPr>
            <p:ph type="sldNum" sz="quarter" idx="4"/>
          </p:nvPr>
        </p:nvSpPr>
        <p:spPr/>
        <p:txBody>
          <a:bodyPr/>
          <a:lstStyle/>
          <a:p>
            <a:pPr defTabSz="457017"/>
            <a:fld id="{ACB7119F-C2DF-4234-B3BD-A33ADD8FB4F3}" type="slidenum">
              <a:rPr lang="nl-NL" smtClean="0">
                <a:solidFill>
                  <a:srgbClr val="FF6000"/>
                </a:solidFill>
              </a:rPr>
              <a:pPr defTabSz="457017"/>
              <a:t>3</a:t>
            </a:fld>
            <a:endParaRPr lang="nl-NL">
              <a:solidFill>
                <a:srgbClr val="FF6000"/>
              </a:solidFill>
            </a:endParaRPr>
          </a:p>
        </p:txBody>
      </p:sp>
      <p:pic>
        <p:nvPicPr>
          <p:cNvPr id="5" name="Afbeelding 4">
            <a:extLst>
              <a:ext uri="{FF2B5EF4-FFF2-40B4-BE49-F238E27FC236}">
                <a16:creationId xmlns:a16="http://schemas.microsoft.com/office/drawing/2014/main" id="{91DE962B-CC81-C5FC-0625-8FE3ED1807B2}"/>
              </a:ext>
            </a:extLst>
          </p:cNvPr>
          <p:cNvPicPr>
            <a:picLocks noChangeAspect="1"/>
          </p:cNvPicPr>
          <p:nvPr/>
        </p:nvPicPr>
        <p:blipFill>
          <a:blip r:embed="rId3"/>
          <a:stretch>
            <a:fillRect/>
          </a:stretch>
        </p:blipFill>
        <p:spPr>
          <a:xfrm>
            <a:off x="6361976" y="1329440"/>
            <a:ext cx="5365603" cy="4548187"/>
          </a:xfrm>
          <a:prstGeom prst="rect">
            <a:avLst/>
          </a:prstGeom>
        </p:spPr>
      </p:pic>
    </p:spTree>
    <p:extLst>
      <p:ext uri="{BB962C8B-B14F-4D97-AF65-F5344CB8AC3E}">
        <p14:creationId xmlns:p14="http://schemas.microsoft.com/office/powerpoint/2010/main" val="19431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198C881-9797-2398-063D-6BAF7139F4E9}"/>
              </a:ext>
            </a:extLst>
          </p:cNvPr>
          <p:cNvSpPr>
            <a:spLocks noGrp="1"/>
          </p:cNvSpPr>
          <p:nvPr>
            <p:ph type="body" sz="quarter" idx="10"/>
          </p:nvPr>
        </p:nvSpPr>
        <p:spPr>
          <a:xfrm>
            <a:off x="464421" y="1329440"/>
            <a:ext cx="5250579" cy="4883929"/>
          </a:xfrm>
        </p:spPr>
        <p:txBody>
          <a:bodyPr/>
          <a:lstStyle/>
          <a:p>
            <a:r>
              <a:rPr lang="nl-NL" dirty="0"/>
              <a:t>Best te vergelijken met de functie van Tweede Kamerlid of van een verenigingslid bij een ALV.</a:t>
            </a:r>
          </a:p>
          <a:p>
            <a:r>
              <a:rPr lang="nl-NL" dirty="0"/>
              <a:t>Geven goedkeuring op plannen, begroting, aanstellingen en reglementaire wijzigingen.</a:t>
            </a:r>
          </a:p>
          <a:p>
            <a:r>
              <a:rPr lang="nl-NL" b="1" dirty="0"/>
              <a:t>ALV = Bondsvergadering. </a:t>
            </a:r>
            <a:r>
              <a:rPr lang="nl-NL" dirty="0"/>
              <a:t>Kent 60 leden. 30 vanuit betaald voetbal en 30 vanuit amateurvoetbal.</a:t>
            </a:r>
          </a:p>
          <a:p>
            <a:r>
              <a:rPr lang="nl-NL" dirty="0"/>
              <a:t>Ledenraadsleden uit amateurvoetbal worden gekozen uit districten. In mijn geval district 23: Delft, Den Haag, Maassluis, Midden-Delfland, Pijnacker-Nootdorp, Rijswijk en Westland. </a:t>
            </a:r>
          </a:p>
          <a:p>
            <a:r>
              <a:rPr lang="nl-NL" dirty="0"/>
              <a:t>Je zit er namens </a:t>
            </a:r>
            <a:r>
              <a:rPr lang="nl-NL" b="1" dirty="0"/>
              <a:t>geheel</a:t>
            </a:r>
            <a:r>
              <a:rPr lang="nl-NL" dirty="0"/>
              <a:t> voetballend Nederland, geen last of </a:t>
            </a:r>
            <a:r>
              <a:rPr lang="nl-NL" dirty="0" err="1"/>
              <a:t>ruggespraak</a:t>
            </a:r>
            <a:r>
              <a:rPr lang="nl-NL" dirty="0"/>
              <a:t> t.o.v. district.</a:t>
            </a:r>
          </a:p>
          <a:p>
            <a:r>
              <a:rPr lang="nl-NL" b="1" dirty="0"/>
              <a:t>Verenigingsadviseur</a:t>
            </a:r>
            <a:r>
              <a:rPr lang="nl-NL" dirty="0"/>
              <a:t> is 1</a:t>
            </a:r>
            <a:r>
              <a:rPr lang="nl-NL" baseline="30000" dirty="0"/>
              <a:t>e</a:t>
            </a:r>
            <a:r>
              <a:rPr lang="nl-NL" dirty="0"/>
              <a:t> contactpersoon voor verenigingen. </a:t>
            </a:r>
          </a:p>
        </p:txBody>
      </p:sp>
      <p:sp>
        <p:nvSpPr>
          <p:cNvPr id="3" name="Titel 2">
            <a:extLst>
              <a:ext uri="{FF2B5EF4-FFF2-40B4-BE49-F238E27FC236}">
                <a16:creationId xmlns:a16="http://schemas.microsoft.com/office/drawing/2014/main" id="{0CF3E582-E17A-F3BD-D30B-EF58EE456E49}"/>
              </a:ext>
            </a:extLst>
          </p:cNvPr>
          <p:cNvSpPr>
            <a:spLocks noGrp="1"/>
          </p:cNvSpPr>
          <p:nvPr>
            <p:ph type="title"/>
          </p:nvPr>
        </p:nvSpPr>
        <p:spPr/>
        <p:txBody>
          <a:bodyPr/>
          <a:lstStyle/>
          <a:p>
            <a:r>
              <a:rPr lang="nl-NL" dirty="0"/>
              <a:t>Wat is een ledenraadslid?</a:t>
            </a:r>
          </a:p>
        </p:txBody>
      </p:sp>
      <p:sp>
        <p:nvSpPr>
          <p:cNvPr id="4" name="Tijdelijke aanduiding voor dianummer 3">
            <a:extLst>
              <a:ext uri="{FF2B5EF4-FFF2-40B4-BE49-F238E27FC236}">
                <a16:creationId xmlns:a16="http://schemas.microsoft.com/office/drawing/2014/main" id="{2BB3094F-BAA6-0FA3-7C7B-8C5407CEEB14}"/>
              </a:ext>
            </a:extLst>
          </p:cNvPr>
          <p:cNvSpPr>
            <a:spLocks noGrp="1"/>
          </p:cNvSpPr>
          <p:nvPr>
            <p:ph type="sldNum" sz="quarter" idx="4"/>
          </p:nvPr>
        </p:nvSpPr>
        <p:spPr/>
        <p:txBody>
          <a:bodyPr/>
          <a:lstStyle/>
          <a:p>
            <a:pPr defTabSz="457017"/>
            <a:fld id="{ACB7119F-C2DF-4234-B3BD-A33ADD8FB4F3}" type="slidenum">
              <a:rPr lang="nl-NL" smtClean="0">
                <a:solidFill>
                  <a:srgbClr val="FF6000"/>
                </a:solidFill>
              </a:rPr>
              <a:pPr defTabSz="457017"/>
              <a:t>4</a:t>
            </a:fld>
            <a:endParaRPr lang="nl-NL">
              <a:solidFill>
                <a:srgbClr val="FF6000"/>
              </a:solidFill>
            </a:endParaRPr>
          </a:p>
        </p:txBody>
      </p:sp>
      <p:pic>
        <p:nvPicPr>
          <p:cNvPr id="6" name="Afbeelding 5">
            <a:extLst>
              <a:ext uri="{FF2B5EF4-FFF2-40B4-BE49-F238E27FC236}">
                <a16:creationId xmlns:a16="http://schemas.microsoft.com/office/drawing/2014/main" id="{8958E44C-C366-9ABF-475E-9B2FFD0E4F7A}"/>
              </a:ext>
            </a:extLst>
          </p:cNvPr>
          <p:cNvPicPr>
            <a:picLocks noChangeAspect="1"/>
          </p:cNvPicPr>
          <p:nvPr/>
        </p:nvPicPr>
        <p:blipFill>
          <a:blip r:embed="rId3"/>
          <a:stretch>
            <a:fillRect/>
          </a:stretch>
        </p:blipFill>
        <p:spPr>
          <a:xfrm>
            <a:off x="5754888" y="2909320"/>
            <a:ext cx="5922347" cy="3569131"/>
          </a:xfrm>
          <a:prstGeom prst="rect">
            <a:avLst/>
          </a:prstGeom>
        </p:spPr>
      </p:pic>
      <p:pic>
        <p:nvPicPr>
          <p:cNvPr id="8" name="Afbeelding 7">
            <a:extLst>
              <a:ext uri="{FF2B5EF4-FFF2-40B4-BE49-F238E27FC236}">
                <a16:creationId xmlns:a16="http://schemas.microsoft.com/office/drawing/2014/main" id="{42D66BC7-0844-DC45-A19D-26E555C7AF44}"/>
              </a:ext>
            </a:extLst>
          </p:cNvPr>
          <p:cNvPicPr>
            <a:picLocks noChangeAspect="1"/>
          </p:cNvPicPr>
          <p:nvPr/>
        </p:nvPicPr>
        <p:blipFill>
          <a:blip r:embed="rId4"/>
          <a:stretch>
            <a:fillRect/>
          </a:stretch>
        </p:blipFill>
        <p:spPr>
          <a:xfrm>
            <a:off x="5805232" y="849058"/>
            <a:ext cx="5821660" cy="1869137"/>
          </a:xfrm>
          <a:prstGeom prst="rect">
            <a:avLst/>
          </a:prstGeom>
        </p:spPr>
      </p:pic>
    </p:spTree>
    <p:extLst>
      <p:ext uri="{BB962C8B-B14F-4D97-AF65-F5344CB8AC3E}">
        <p14:creationId xmlns:p14="http://schemas.microsoft.com/office/powerpoint/2010/main" val="115683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52BE5E7-B699-57A6-AC4D-853F8CA0EBAA}"/>
              </a:ext>
            </a:extLst>
          </p:cNvPr>
          <p:cNvSpPr>
            <a:spLocks noGrp="1"/>
          </p:cNvSpPr>
          <p:nvPr>
            <p:ph type="body" sz="quarter" idx="10"/>
          </p:nvPr>
        </p:nvSpPr>
        <p:spPr>
          <a:xfrm>
            <a:off x="464420" y="1329440"/>
            <a:ext cx="9202094" cy="5528560"/>
          </a:xfrm>
        </p:spPr>
        <p:txBody>
          <a:bodyPr/>
          <a:lstStyle/>
          <a:p>
            <a:r>
              <a:rPr lang="nl-NL" dirty="0"/>
              <a:t>Aangesteld in oktober 2025. Termijn in principe tot december 2026.</a:t>
            </a:r>
          </a:p>
          <a:p>
            <a:r>
              <a:rPr lang="nl-NL" dirty="0"/>
              <a:t>Als ‘Tweede Kamerlid’ is het nog moeilijk om impact te maken:</a:t>
            </a:r>
          </a:p>
          <a:p>
            <a:pPr lvl="1"/>
            <a:r>
              <a:rPr lang="nl-NL" dirty="0"/>
              <a:t>Veel dossiers zijn zaken van rijdende treinen en gepasseerde stations.</a:t>
            </a:r>
          </a:p>
          <a:p>
            <a:pPr lvl="1"/>
            <a:r>
              <a:rPr lang="nl-NL" dirty="0"/>
              <a:t>Je bent een van de 60 leden. Als je iets wil, dan is dit iets van de lange adem en heb je vaak ook betaald voetbal nodig. </a:t>
            </a:r>
          </a:p>
          <a:p>
            <a:r>
              <a:rPr lang="nl-NL" dirty="0"/>
              <a:t>Je moet energie halen door buiten de bondsvergadering je geluid te laten horen. In meetings met bestuur, maar vooral ook in contact met competitiezaken, verenigingsadviseur, tuchtcommissie etc. Zo heb ik pas nog de input van MVV’27 kunnen meegeven.</a:t>
            </a:r>
          </a:p>
          <a:p>
            <a:r>
              <a:rPr lang="nl-NL" dirty="0"/>
              <a:t>Tot slot. Kracht van herhaling en focus: </a:t>
            </a:r>
            <a:r>
              <a:rPr lang="nl-NL" b="1" i="1" dirty="0"/>
              <a:t>chose </a:t>
            </a:r>
            <a:r>
              <a:rPr lang="nl-NL" b="1" i="1" dirty="0" err="1"/>
              <a:t>your</a:t>
            </a:r>
            <a:r>
              <a:rPr lang="nl-NL" b="1" i="1" dirty="0"/>
              <a:t> </a:t>
            </a:r>
            <a:r>
              <a:rPr lang="nl-NL" b="1" i="1" dirty="0" err="1"/>
              <a:t>battles</a:t>
            </a:r>
            <a:r>
              <a:rPr lang="nl-NL" dirty="0"/>
              <a:t>. Die van mij: meer aandacht voor breedtesport en toekomstbestendigheid van verenigingen. </a:t>
            </a:r>
          </a:p>
          <a:p>
            <a:pPr lvl="1"/>
            <a:r>
              <a:rPr lang="nl-NL" dirty="0"/>
              <a:t>Bestaan van verenigingen is geen vanzelfsprekendheid meer en moet om die reden een van de belangrijkste focuspunten zijn van de KNVB.</a:t>
            </a:r>
          </a:p>
          <a:p>
            <a:pPr lvl="1"/>
            <a:r>
              <a:rPr lang="nl-NL" dirty="0"/>
              <a:t>Maatschappelijke impact van voetbal kan je alleen verder vergroten, als je de organisatiekracht van verenigingen kan behouden en versterken. </a:t>
            </a:r>
          </a:p>
          <a:p>
            <a:pPr marL="266593" lvl="1" indent="0">
              <a:buNone/>
            </a:pPr>
            <a:endParaRPr lang="nl-NL" dirty="0"/>
          </a:p>
        </p:txBody>
      </p:sp>
      <p:sp>
        <p:nvSpPr>
          <p:cNvPr id="3" name="Titel 2">
            <a:extLst>
              <a:ext uri="{FF2B5EF4-FFF2-40B4-BE49-F238E27FC236}">
                <a16:creationId xmlns:a16="http://schemas.microsoft.com/office/drawing/2014/main" id="{2D4B225F-6AFE-B86D-4DAA-944CA23DC5D2}"/>
              </a:ext>
            </a:extLst>
          </p:cNvPr>
          <p:cNvSpPr>
            <a:spLocks noGrp="1"/>
          </p:cNvSpPr>
          <p:nvPr>
            <p:ph type="title"/>
          </p:nvPr>
        </p:nvSpPr>
        <p:spPr/>
        <p:txBody>
          <a:bodyPr/>
          <a:lstStyle/>
          <a:p>
            <a:r>
              <a:rPr lang="nl-NL" dirty="0"/>
              <a:t>Mijn ervaringen tot nu</a:t>
            </a:r>
          </a:p>
        </p:txBody>
      </p:sp>
      <p:sp>
        <p:nvSpPr>
          <p:cNvPr id="4" name="Tijdelijke aanduiding voor dianummer 3">
            <a:extLst>
              <a:ext uri="{FF2B5EF4-FFF2-40B4-BE49-F238E27FC236}">
                <a16:creationId xmlns:a16="http://schemas.microsoft.com/office/drawing/2014/main" id="{13F8AE8F-6E92-EDC2-764F-CFBF74ECB535}"/>
              </a:ext>
            </a:extLst>
          </p:cNvPr>
          <p:cNvSpPr>
            <a:spLocks noGrp="1"/>
          </p:cNvSpPr>
          <p:nvPr>
            <p:ph type="sldNum" sz="quarter" idx="4"/>
          </p:nvPr>
        </p:nvSpPr>
        <p:spPr/>
        <p:txBody>
          <a:bodyPr/>
          <a:lstStyle/>
          <a:p>
            <a:pPr defTabSz="457017"/>
            <a:fld id="{ACB7119F-C2DF-4234-B3BD-A33ADD8FB4F3}" type="slidenum">
              <a:rPr lang="nl-NL" smtClean="0">
                <a:solidFill>
                  <a:srgbClr val="FF6000"/>
                </a:solidFill>
              </a:rPr>
              <a:pPr defTabSz="457017"/>
              <a:t>5</a:t>
            </a:fld>
            <a:endParaRPr lang="nl-NL">
              <a:solidFill>
                <a:srgbClr val="FF6000"/>
              </a:solidFill>
            </a:endParaRPr>
          </a:p>
        </p:txBody>
      </p:sp>
    </p:spTree>
    <p:extLst>
      <p:ext uri="{BB962C8B-B14F-4D97-AF65-F5344CB8AC3E}">
        <p14:creationId xmlns:p14="http://schemas.microsoft.com/office/powerpoint/2010/main" val="146501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D7F229-601E-B400-9DBD-3E60160303C6}"/>
              </a:ext>
            </a:extLst>
          </p:cNvPr>
          <p:cNvSpPr>
            <a:spLocks noGrp="1"/>
          </p:cNvSpPr>
          <p:nvPr>
            <p:ph type="body" sz="quarter" idx="10"/>
          </p:nvPr>
        </p:nvSpPr>
        <p:spPr/>
        <p:txBody>
          <a:bodyPr/>
          <a:lstStyle/>
          <a:p>
            <a:r>
              <a:rPr lang="nl-NL" dirty="0"/>
              <a:t>Vragen of opmerkingen?</a:t>
            </a:r>
          </a:p>
          <a:p>
            <a:endParaRPr lang="nl-NL" dirty="0"/>
          </a:p>
          <a:p>
            <a:r>
              <a:rPr lang="nl-NL" dirty="0"/>
              <a:t>https://www.knvb.nl/ledenraad</a:t>
            </a:r>
          </a:p>
        </p:txBody>
      </p:sp>
      <p:sp>
        <p:nvSpPr>
          <p:cNvPr id="3" name="Tijdelijke aanduiding voor dianummer 2">
            <a:extLst>
              <a:ext uri="{FF2B5EF4-FFF2-40B4-BE49-F238E27FC236}">
                <a16:creationId xmlns:a16="http://schemas.microsoft.com/office/drawing/2014/main" id="{0DF486A6-8D8A-9142-9E03-B66655C925CF}"/>
              </a:ext>
            </a:extLst>
          </p:cNvPr>
          <p:cNvSpPr>
            <a:spLocks noGrp="1"/>
          </p:cNvSpPr>
          <p:nvPr>
            <p:ph type="sldNum" sz="quarter" idx="4"/>
          </p:nvPr>
        </p:nvSpPr>
        <p:spPr/>
        <p:txBody>
          <a:bodyPr/>
          <a:lstStyle/>
          <a:p>
            <a:pPr defTabSz="457017"/>
            <a:fld id="{ACB7119F-C2DF-4234-B3BD-A33ADD8FB4F3}" type="slidenum">
              <a:rPr lang="nl-NL" smtClean="0">
                <a:solidFill>
                  <a:srgbClr val="FF6000"/>
                </a:solidFill>
              </a:rPr>
              <a:pPr defTabSz="457017"/>
              <a:t>6</a:t>
            </a:fld>
            <a:endParaRPr lang="nl-NL">
              <a:solidFill>
                <a:srgbClr val="FF6000"/>
              </a:solidFill>
            </a:endParaRPr>
          </a:p>
        </p:txBody>
      </p:sp>
      <p:sp>
        <p:nvSpPr>
          <p:cNvPr id="4" name="Titel 3">
            <a:extLst>
              <a:ext uri="{FF2B5EF4-FFF2-40B4-BE49-F238E27FC236}">
                <a16:creationId xmlns:a16="http://schemas.microsoft.com/office/drawing/2014/main" id="{31C3A2B9-1295-152A-1DE6-053FEBC47889}"/>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30159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NVB - template-set 2024">
  <a:themeElements>
    <a:clrScheme name="KNVB 1">
      <a:dk1>
        <a:srgbClr val="000000"/>
      </a:dk1>
      <a:lt1>
        <a:srgbClr val="FFFFFF"/>
      </a:lt1>
      <a:dk2>
        <a:srgbClr val="E6F1EB"/>
      </a:dk2>
      <a:lt2>
        <a:srgbClr val="FF6000"/>
      </a:lt2>
      <a:accent1>
        <a:srgbClr val="FE6002"/>
      </a:accent1>
      <a:accent2>
        <a:srgbClr val="F3711C"/>
      </a:accent2>
      <a:accent3>
        <a:srgbClr val="F1B386"/>
      </a:accent3>
      <a:accent4>
        <a:srgbClr val="E1D3BA"/>
      </a:accent4>
      <a:accent5>
        <a:srgbClr val="E3F1EA"/>
      </a:accent5>
      <a:accent6>
        <a:srgbClr val="D5ECE6"/>
      </a:accent6>
      <a:hlink>
        <a:srgbClr val="FE6001"/>
      </a:hlink>
      <a:folHlink>
        <a:srgbClr val="F1B385"/>
      </a:folHlink>
    </a:clrScheme>
    <a:fontScheme name="Aangepast 36">
      <a:majorFont>
        <a:latin typeface="Arial"/>
        <a:ea typeface=""/>
        <a:cs typeface=""/>
      </a:majorFont>
      <a:minorFont>
        <a:latin typeface="Arial"/>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NVB - template set 2024">
  <a:themeElements>
    <a:clrScheme name="KNVB 1">
      <a:dk1>
        <a:srgbClr val="000000"/>
      </a:dk1>
      <a:lt1>
        <a:srgbClr val="FFFFFF"/>
      </a:lt1>
      <a:dk2>
        <a:srgbClr val="E6F1EB"/>
      </a:dk2>
      <a:lt2>
        <a:srgbClr val="FF6000"/>
      </a:lt2>
      <a:accent1>
        <a:srgbClr val="FE6002"/>
      </a:accent1>
      <a:accent2>
        <a:srgbClr val="F3711C"/>
      </a:accent2>
      <a:accent3>
        <a:srgbClr val="F1B386"/>
      </a:accent3>
      <a:accent4>
        <a:srgbClr val="E1D3BA"/>
      </a:accent4>
      <a:accent5>
        <a:srgbClr val="E3F1EA"/>
      </a:accent5>
      <a:accent6>
        <a:srgbClr val="D5ECE6"/>
      </a:accent6>
      <a:hlink>
        <a:srgbClr val="FE6001"/>
      </a:hlink>
      <a:folHlink>
        <a:srgbClr val="F1B385"/>
      </a:folHlink>
    </a:clrScheme>
    <a:fontScheme name="Aangepast 36">
      <a:majorFont>
        <a:latin typeface="Arial"/>
        <a:ea typeface=""/>
        <a:cs typeface=""/>
      </a:majorFont>
      <a:minorFont>
        <a:latin typeface="Arial"/>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e1e3bb9-f5da-45a1-9991-9472da16ba9f" xsi:nil="true"/>
    <lcf76f155ced4ddcb4097134ff3c332f xmlns="3e7a280f-1d67-44c7-9e83-64b5cc11d8d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A7F3A70F72DC428C9DFAB3E564FF9B" ma:contentTypeVersion="15" ma:contentTypeDescription="Een nieuw document maken." ma:contentTypeScope="" ma:versionID="eedfab27ff1a2c6066a70c8f29e811c1">
  <xsd:schema xmlns:xsd="http://www.w3.org/2001/XMLSchema" xmlns:xs="http://www.w3.org/2001/XMLSchema" xmlns:p="http://schemas.microsoft.com/office/2006/metadata/properties" xmlns:ns2="3e7a280f-1d67-44c7-9e83-64b5cc11d8de" xmlns:ns3="9e1e3bb9-f5da-45a1-9991-9472da16ba9f" targetNamespace="http://schemas.microsoft.com/office/2006/metadata/properties" ma:root="true" ma:fieldsID="92ec3c62488785ba65752d1e9f73d6d1" ns2:_="" ns3:_="">
    <xsd:import namespace="3e7a280f-1d67-44c7-9e83-64b5cc11d8de"/>
    <xsd:import namespace="9e1e3bb9-f5da-45a1-9991-9472da16ba9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7a280f-1d67-44c7-9e83-64b5cc11d8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e2312074-5451-4a96-bd86-1e695ef29e7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1e3bb9-f5da-45a1-9991-9472da16ba9f"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2b986b89-c26a-4f92-b9e8-8884c5f79aef}" ma:internalName="TaxCatchAll" ma:showField="CatchAllData" ma:web="9e1e3bb9-f5da-45a1-9991-9472da16ba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522D1C-F1EC-47B3-BED8-4E238822C9B7}">
  <ds:schemaRefs>
    <ds:schemaRef ds:uri="3e7a280f-1d67-44c7-9e83-64b5cc11d8de"/>
    <ds:schemaRef ds:uri="9e1e3bb9-f5da-45a1-9991-9472da16ba9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AA5DFF-190A-470C-AA11-866DBB9C6655}">
  <ds:schemaRefs>
    <ds:schemaRef ds:uri="http://schemas.microsoft.com/sharepoint/v3/contenttype/forms"/>
  </ds:schemaRefs>
</ds:datastoreItem>
</file>

<file path=customXml/itemProps3.xml><?xml version="1.0" encoding="utf-8"?>
<ds:datastoreItem xmlns:ds="http://schemas.openxmlformats.org/officeDocument/2006/customXml" ds:itemID="{7B4DF1CF-CB49-4FAC-B93B-06CB36C10D30}">
  <ds:schemaRefs>
    <ds:schemaRef ds:uri="3e7a280f-1d67-44c7-9e83-64b5cc11d8de"/>
    <ds:schemaRef ds:uri="9e1e3bb9-f5da-45a1-9991-9472da16ba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690</TotalTime>
  <Words>457</Words>
  <Application>Microsoft Office PowerPoint</Application>
  <PresentationFormat>Breedbeeld</PresentationFormat>
  <Paragraphs>48</Paragraphs>
  <Slides>6</Slides>
  <Notes>6</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6</vt:i4>
      </vt:variant>
    </vt:vector>
  </HeadingPairs>
  <TitlesOfParts>
    <vt:vector size="13" baseType="lpstr">
      <vt:lpstr>Futura Bk BT</vt:lpstr>
      <vt:lpstr>Arial</vt:lpstr>
      <vt:lpstr>Arial Black</vt:lpstr>
      <vt:lpstr>Calibri</vt:lpstr>
      <vt:lpstr>Wingdings</vt:lpstr>
      <vt:lpstr>KNVB - template-set 2024</vt:lpstr>
      <vt:lpstr>KNVB - template set 2024</vt:lpstr>
      <vt:lpstr>Titelpagina 1</vt:lpstr>
      <vt:lpstr>Wie ben ik?</vt:lpstr>
      <vt:lpstr>Waarom ledenraadslid?</vt:lpstr>
      <vt:lpstr>Wat is een ledenraadslid?</vt:lpstr>
      <vt:lpstr>Mijn ervaringen tot nu</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 animatie</dc:title>
  <dc:creator>Avest, Werner ter</dc:creator>
  <cp:lastModifiedBy>Tom Denie</cp:lastModifiedBy>
  <cp:revision>15</cp:revision>
  <dcterms:created xsi:type="dcterms:W3CDTF">2024-03-09T13:13:14Z</dcterms:created>
  <dcterms:modified xsi:type="dcterms:W3CDTF">2026-04-13T05:54:50Z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0x010100DEA7F3A70F72DC428C9DFAB3E564FF9B</vt:lpwstr>
  </property>
  <property fmtid="{D5CDD505-2E9C-101B-9397-08002B2CF9AE}" pid="3" name="MediaServiceImageTags">
    <vt:lpwstr/>
  </property>
</Properties>
</file>